
<file path=[Content_Types].xml><?xml version="1.0" encoding="utf-8"?>
<Types xmlns="http://schemas.openxmlformats.org/package/2006/content-types">
  <Default Extension="bin" ContentType="audio/unknown"/>
  <Default Extension="emf" ContentType="image/x-emf"/>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4"/>
  </p:notesMasterIdLst>
  <p:handoutMasterIdLst>
    <p:handoutMasterId r:id="rId35"/>
  </p:handoutMasterIdLst>
  <p:sldIdLst>
    <p:sldId id="297" r:id="rId2"/>
    <p:sldId id="299" r:id="rId3"/>
    <p:sldId id="298" r:id="rId4"/>
    <p:sldId id="290" r:id="rId5"/>
    <p:sldId id="257" r:id="rId6"/>
    <p:sldId id="262" r:id="rId7"/>
    <p:sldId id="266" r:id="rId8"/>
    <p:sldId id="268" r:id="rId9"/>
    <p:sldId id="267" r:id="rId10"/>
    <p:sldId id="274" r:id="rId11"/>
    <p:sldId id="286" r:id="rId12"/>
    <p:sldId id="275" r:id="rId13"/>
    <p:sldId id="264" r:id="rId14"/>
    <p:sldId id="283" r:id="rId15"/>
    <p:sldId id="284" r:id="rId16"/>
    <p:sldId id="285" r:id="rId17"/>
    <p:sldId id="291" r:id="rId18"/>
    <p:sldId id="292" r:id="rId19"/>
    <p:sldId id="273" r:id="rId20"/>
    <p:sldId id="280" r:id="rId21"/>
    <p:sldId id="289" r:id="rId22"/>
    <p:sldId id="300" r:id="rId23"/>
    <p:sldId id="281" r:id="rId24"/>
    <p:sldId id="301" r:id="rId25"/>
    <p:sldId id="265" r:id="rId26"/>
    <p:sldId id="272" r:id="rId27"/>
    <p:sldId id="271" r:id="rId28"/>
    <p:sldId id="294" r:id="rId29"/>
    <p:sldId id="295" r:id="rId30"/>
    <p:sldId id="296" r:id="rId31"/>
    <p:sldId id="302" r:id="rId32"/>
    <p:sldId id="293" r:id="rId33"/>
  </p:sldIdLst>
  <p:sldSz cx="9144000" cy="6858000" type="screen4x3"/>
  <p:notesSz cx="6662738" cy="9774238"/>
  <p:custShowLst>
    <p:custShow name="Presenting the message" id="0">
      <p:sldLst>
        <p:sld r:id="rId7"/>
        <p:sld r:id="rId8"/>
        <p:sld r:id="rId9"/>
        <p:sld r:id="rId10"/>
        <p:sld r:id="rId11"/>
        <p:sld r:id="rId12"/>
        <p:sld r:id="rId13"/>
      </p:sldLst>
    </p:custShow>
    <p:custShow name="What needs to be said?" id="1">
      <p:sldLst>
        <p:sld r:id="rId14"/>
        <p:sld r:id="rId16"/>
        <p:sld r:id="rId17"/>
        <p:sld r:id="rId18"/>
        <p:sld r:id="rId19"/>
        <p:sld r:id="rId20"/>
        <p:sld r:id="rId21"/>
        <p:sld r:id="rId22"/>
        <p:sld r:id="rId24"/>
      </p:sldLst>
    </p:custShow>
    <p:custShow name="Dos and don'ts" id="2">
      <p:sldLst>
        <p:sld r:id="rId26"/>
        <p:sld r:id="rId27"/>
        <p:sld r:id="rId28"/>
      </p:sldLst>
    </p:custShow>
    <p:custShow name="The paperwork" id="3">
      <p:sldLst>
        <p:sld r:id="rId29"/>
        <p:sld r:id="rId30"/>
        <p:sld r:id="rId31"/>
      </p:sldLst>
    </p:custShow>
  </p:custShowLst>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8">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513579"/>
    <a:srgbClr val="941870"/>
    <a:srgbClr val="FF9933"/>
    <a:srgbClr val="3333FF"/>
    <a:srgbClr val="CCFF66"/>
    <a:srgbClr val="FF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11"/>
  </p:normalViewPr>
  <p:slideViewPr>
    <p:cSldViewPr>
      <p:cViewPr varScale="1">
        <p:scale>
          <a:sx n="108" d="100"/>
          <a:sy n="108" d="100"/>
        </p:scale>
        <p:origin x="17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890" y="-90"/>
      </p:cViewPr>
      <p:guideLst>
        <p:guide orient="horz" pos="3078"/>
        <p:guide pos="209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EAED99BD-55B4-4559-A73A-CD88B8D563C8}"/>
              </a:ext>
            </a:extLst>
          </p:cNvPr>
          <p:cNvSpPr>
            <a:spLocks noGrp="1" noChangeArrowheads="1"/>
          </p:cNvSpPr>
          <p:nvPr>
            <p:ph type="hdr" sz="quarter"/>
          </p:nvPr>
        </p:nvSpPr>
        <p:spPr bwMode="auto">
          <a:xfrm>
            <a:off x="0" y="0"/>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en-GB"/>
          </a:p>
        </p:txBody>
      </p:sp>
      <p:sp>
        <p:nvSpPr>
          <p:cNvPr id="44035" name="Rectangle 3">
            <a:extLst>
              <a:ext uri="{FF2B5EF4-FFF2-40B4-BE49-F238E27FC236}">
                <a16:creationId xmlns:a16="http://schemas.microsoft.com/office/drawing/2014/main" id="{38178749-3352-44FF-8174-3AEC66F5BDA2}"/>
              </a:ext>
            </a:extLst>
          </p:cNvPr>
          <p:cNvSpPr>
            <a:spLocks noGrp="1" noChangeArrowheads="1"/>
          </p:cNvSpPr>
          <p:nvPr>
            <p:ph type="dt" sz="quarter" idx="1"/>
          </p:nvPr>
        </p:nvSpPr>
        <p:spPr bwMode="auto">
          <a:xfrm>
            <a:off x="3775075" y="0"/>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GB"/>
          </a:p>
        </p:txBody>
      </p:sp>
      <p:sp>
        <p:nvSpPr>
          <p:cNvPr id="44036" name="Rectangle 4">
            <a:extLst>
              <a:ext uri="{FF2B5EF4-FFF2-40B4-BE49-F238E27FC236}">
                <a16:creationId xmlns:a16="http://schemas.microsoft.com/office/drawing/2014/main" id="{50AD4F1D-2C3D-4C72-8159-62F7AA10695A}"/>
              </a:ext>
            </a:extLst>
          </p:cNvPr>
          <p:cNvSpPr>
            <a:spLocks noGrp="1" noChangeArrowheads="1"/>
          </p:cNvSpPr>
          <p:nvPr>
            <p:ph type="ftr" sz="quarter" idx="2"/>
          </p:nvPr>
        </p:nvSpPr>
        <p:spPr bwMode="auto">
          <a:xfrm>
            <a:off x="0" y="9285288"/>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en-GB"/>
          </a:p>
        </p:txBody>
      </p:sp>
      <p:sp>
        <p:nvSpPr>
          <p:cNvPr id="44037" name="Rectangle 5">
            <a:extLst>
              <a:ext uri="{FF2B5EF4-FFF2-40B4-BE49-F238E27FC236}">
                <a16:creationId xmlns:a16="http://schemas.microsoft.com/office/drawing/2014/main" id="{EF7ED0EB-2441-4ABE-9019-712F0D5085CE}"/>
              </a:ext>
            </a:extLst>
          </p:cNvPr>
          <p:cNvSpPr>
            <a:spLocks noGrp="1" noChangeArrowheads="1"/>
          </p:cNvSpPr>
          <p:nvPr>
            <p:ph type="sldNum" sz="quarter" idx="3"/>
          </p:nvPr>
        </p:nvSpPr>
        <p:spPr bwMode="auto">
          <a:xfrm>
            <a:off x="3775075" y="9285288"/>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smtClean="0">
                <a:latin typeface="Times New Roman" charset="0"/>
                <a:ea typeface="ＭＳ Ｐゴシック" charset="-128"/>
              </a:defRPr>
            </a:lvl1pPr>
          </a:lstStyle>
          <a:p>
            <a:pPr>
              <a:defRPr/>
            </a:pPr>
            <a:fld id="{6F31DB3C-96E5-4C43-8F0C-827CFAE974B0}" type="slidenum">
              <a:rPr lang="en-GB" altLang="x-none"/>
              <a:pPr>
                <a:defRPr/>
              </a:pPr>
              <a:t>‹#›</a:t>
            </a:fld>
            <a:endParaRPr lang="en-GB" altLang="x-non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B70ADD7-09B1-4C24-8EF8-46BEA267B4CA}"/>
              </a:ext>
            </a:extLst>
          </p:cNvPr>
          <p:cNvSpPr>
            <a:spLocks noGrp="1" noChangeArrowheads="1"/>
          </p:cNvSpPr>
          <p:nvPr>
            <p:ph type="hdr" sz="quarter"/>
          </p:nvPr>
        </p:nvSpPr>
        <p:spPr bwMode="auto">
          <a:xfrm>
            <a:off x="0" y="0"/>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cs typeface="+mn-cs"/>
              </a:defRPr>
            </a:lvl1pPr>
          </a:lstStyle>
          <a:p>
            <a:pPr>
              <a:defRPr/>
            </a:pPr>
            <a:endParaRPr lang="en-GB"/>
          </a:p>
        </p:txBody>
      </p:sp>
      <p:sp>
        <p:nvSpPr>
          <p:cNvPr id="3075" name="Rectangle 3">
            <a:extLst>
              <a:ext uri="{FF2B5EF4-FFF2-40B4-BE49-F238E27FC236}">
                <a16:creationId xmlns:a16="http://schemas.microsoft.com/office/drawing/2014/main" id="{98236219-F612-4ED7-9814-99569AFD8750}"/>
              </a:ext>
            </a:extLst>
          </p:cNvPr>
          <p:cNvSpPr>
            <a:spLocks noGrp="1" noChangeArrowheads="1"/>
          </p:cNvSpPr>
          <p:nvPr>
            <p:ph type="dt" idx="1"/>
          </p:nvPr>
        </p:nvSpPr>
        <p:spPr bwMode="auto">
          <a:xfrm>
            <a:off x="3775075" y="0"/>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cs typeface="+mn-cs"/>
              </a:defRPr>
            </a:lvl1pPr>
          </a:lstStyle>
          <a:p>
            <a:pPr>
              <a:defRPr/>
            </a:pPr>
            <a:endParaRPr lang="en-GB"/>
          </a:p>
        </p:txBody>
      </p:sp>
      <p:sp>
        <p:nvSpPr>
          <p:cNvPr id="14340" name="Rectangle 4">
            <a:extLst>
              <a:ext uri="{FF2B5EF4-FFF2-40B4-BE49-F238E27FC236}">
                <a16:creationId xmlns:a16="http://schemas.microsoft.com/office/drawing/2014/main" id="{9254E20D-A455-4576-8A6B-DF7F91F50ADE}"/>
              </a:ext>
            </a:extLst>
          </p:cNvPr>
          <p:cNvSpPr>
            <a:spLocks noGrp="1" noRot="1" noChangeAspect="1" noChangeArrowheads="1" noTextEdit="1"/>
          </p:cNvSpPr>
          <p:nvPr>
            <p:ph type="sldImg" idx="2"/>
          </p:nvPr>
        </p:nvSpPr>
        <p:spPr bwMode="auto">
          <a:xfrm>
            <a:off x="889000" y="733425"/>
            <a:ext cx="4887913" cy="36655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DC4A3742-4562-493A-B515-FCF3C12CC3B5}"/>
              </a:ext>
            </a:extLst>
          </p:cNvPr>
          <p:cNvSpPr>
            <a:spLocks noGrp="1" noChangeArrowheads="1"/>
          </p:cNvSpPr>
          <p:nvPr>
            <p:ph type="body" sz="quarter" idx="3"/>
          </p:nvPr>
        </p:nvSpPr>
        <p:spPr bwMode="auto">
          <a:xfrm>
            <a:off x="889000" y="4643438"/>
            <a:ext cx="4884738" cy="4397375"/>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a:extLst>
              <a:ext uri="{FF2B5EF4-FFF2-40B4-BE49-F238E27FC236}">
                <a16:creationId xmlns:a16="http://schemas.microsoft.com/office/drawing/2014/main" id="{85F80659-218B-4D34-AD24-11993A7861A5}"/>
              </a:ext>
            </a:extLst>
          </p:cNvPr>
          <p:cNvSpPr>
            <a:spLocks noGrp="1" noChangeArrowheads="1"/>
          </p:cNvSpPr>
          <p:nvPr>
            <p:ph type="ftr" sz="quarter" idx="4"/>
          </p:nvPr>
        </p:nvSpPr>
        <p:spPr bwMode="auto">
          <a:xfrm>
            <a:off x="0" y="9285288"/>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cs typeface="+mn-cs"/>
              </a:defRPr>
            </a:lvl1pPr>
          </a:lstStyle>
          <a:p>
            <a:pPr>
              <a:defRPr/>
            </a:pPr>
            <a:endParaRPr lang="en-GB"/>
          </a:p>
        </p:txBody>
      </p:sp>
      <p:sp>
        <p:nvSpPr>
          <p:cNvPr id="3079" name="Rectangle 7">
            <a:extLst>
              <a:ext uri="{FF2B5EF4-FFF2-40B4-BE49-F238E27FC236}">
                <a16:creationId xmlns:a16="http://schemas.microsoft.com/office/drawing/2014/main" id="{3C1FBFAD-E73D-4943-AD31-2893DE3384F9}"/>
              </a:ext>
            </a:extLst>
          </p:cNvPr>
          <p:cNvSpPr>
            <a:spLocks noGrp="1" noChangeArrowheads="1"/>
          </p:cNvSpPr>
          <p:nvPr>
            <p:ph type="sldNum" sz="quarter" idx="5"/>
          </p:nvPr>
        </p:nvSpPr>
        <p:spPr bwMode="auto">
          <a:xfrm>
            <a:off x="3775075" y="9285288"/>
            <a:ext cx="2887663" cy="48895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smtClean="0">
                <a:latin typeface="Times New Roman" charset="0"/>
                <a:ea typeface="ＭＳ Ｐゴシック" charset="-128"/>
              </a:defRPr>
            </a:lvl1pPr>
          </a:lstStyle>
          <a:p>
            <a:pPr>
              <a:defRPr/>
            </a:pPr>
            <a:fld id="{C3341210-4E5C-4B11-B1FB-0D3286F30FF3}" type="slidenum">
              <a:rPr lang="en-GB" altLang="x-none"/>
              <a:pPr>
                <a:defRPr/>
              </a:pPr>
              <a:t>‹#›</a:t>
            </a:fld>
            <a:endParaRPr lang="en-GB" altLang="x-non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1EDCBAF1-A834-4845-9329-B460F0F1D4B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42C4EFF-9D3D-43A4-AE71-CD3A924B6A8D}" type="slidenum">
              <a:rPr lang="en-GB" altLang="en-US" sz="1200"/>
              <a:pPr/>
              <a:t>3</a:t>
            </a:fld>
            <a:endParaRPr lang="en-GB" altLang="en-US" sz="1200"/>
          </a:p>
        </p:txBody>
      </p:sp>
      <p:sp>
        <p:nvSpPr>
          <p:cNvPr id="19458" name="Rectangle 2">
            <a:extLst>
              <a:ext uri="{FF2B5EF4-FFF2-40B4-BE49-F238E27FC236}">
                <a16:creationId xmlns:a16="http://schemas.microsoft.com/office/drawing/2014/main" id="{2ABFBCBE-B16D-43C1-A4FB-BBB356AD9387}"/>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875603CE-CAEB-490E-A2ED-5AB4C99BDB03}"/>
              </a:ext>
            </a:extLst>
          </p:cNvPr>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a:defRPr/>
            </a:pPr>
            <a:endParaRPr lang="en-GB">
              <a:latin typeface="Times New Roman" charset="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a:extLst>
              <a:ext uri="{FF2B5EF4-FFF2-40B4-BE49-F238E27FC236}">
                <a16:creationId xmlns:a16="http://schemas.microsoft.com/office/drawing/2014/main" id="{B34773F3-348E-48B8-A0B6-014C7FFBBD6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EDD6473-A950-4D09-A0F9-34911337320B}" type="slidenum">
              <a:rPr lang="en-GB" altLang="en-US" sz="1200"/>
              <a:pPr/>
              <a:t>7</a:t>
            </a:fld>
            <a:endParaRPr lang="en-GB" altLang="en-US" sz="1200"/>
          </a:p>
        </p:txBody>
      </p:sp>
      <p:sp>
        <p:nvSpPr>
          <p:cNvPr id="24578" name="Rectangle 2">
            <a:extLst>
              <a:ext uri="{FF2B5EF4-FFF2-40B4-BE49-F238E27FC236}">
                <a16:creationId xmlns:a16="http://schemas.microsoft.com/office/drawing/2014/main" id="{0B751442-C6CA-4991-9938-7F13CBEEEBD0}"/>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C3BBD754-12EB-4CE1-AADF-DD1DC0C6BE71}"/>
              </a:ext>
            </a:extLst>
          </p:cNvPr>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a:defRPr/>
            </a:pPr>
            <a:endParaRPr lang="en-GB">
              <a:latin typeface="Times New Roman"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a:extLst>
              <a:ext uri="{FF2B5EF4-FFF2-40B4-BE49-F238E27FC236}">
                <a16:creationId xmlns:a16="http://schemas.microsoft.com/office/drawing/2014/main" id="{7C538CA0-987B-4921-811E-FAA0B20CB4A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0E2DF1A-D17C-4AA8-955E-16DA8373E9F1}" type="slidenum">
              <a:rPr lang="en-GB" altLang="en-US" sz="1200"/>
              <a:pPr/>
              <a:t>8</a:t>
            </a:fld>
            <a:endParaRPr lang="en-GB" altLang="en-US" sz="1200"/>
          </a:p>
        </p:txBody>
      </p:sp>
      <p:sp>
        <p:nvSpPr>
          <p:cNvPr id="26626" name="Rectangle 2">
            <a:extLst>
              <a:ext uri="{FF2B5EF4-FFF2-40B4-BE49-F238E27FC236}">
                <a16:creationId xmlns:a16="http://schemas.microsoft.com/office/drawing/2014/main" id="{6F926686-D649-4A92-8440-AA19A8C15D27}"/>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E4917C8F-4530-40D0-BE29-158A04627AA0}"/>
              </a:ext>
            </a:extLst>
          </p:cNvPr>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a:defRPr/>
            </a:pPr>
            <a:endParaRPr lang="en-GB">
              <a:latin typeface="Times New Roman"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2D80E7E5-5B02-49A3-9EB5-57F48D4AA40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3D94170-C724-444D-9109-0BCC6713EA56}" type="slidenum">
              <a:rPr lang="en-GB" altLang="en-US" sz="1200"/>
              <a:pPr/>
              <a:t>24</a:t>
            </a:fld>
            <a:endParaRPr lang="en-GB" altLang="en-US" sz="1200"/>
          </a:p>
        </p:txBody>
      </p:sp>
      <p:sp>
        <p:nvSpPr>
          <p:cNvPr id="44034" name="Rectangle 2">
            <a:extLst>
              <a:ext uri="{FF2B5EF4-FFF2-40B4-BE49-F238E27FC236}">
                <a16:creationId xmlns:a16="http://schemas.microsoft.com/office/drawing/2014/main" id="{0967F99F-E7FD-43E0-9F32-2C25C7F46FBF}"/>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A1B15FAD-C6E3-4C16-8747-12F59FCC5D7F}"/>
              </a:ext>
            </a:extLst>
          </p:cNvPr>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a:defRPr/>
            </a:pPr>
            <a:endParaRPr lang="en-GB">
              <a:latin typeface="Times New Roman" charset="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F0C1D0FE-B18E-4522-A338-C2165FFF2CD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F1FECF1-6B44-4DD4-B8CE-6AF97456D08E}" type="slidenum">
              <a:rPr lang="en-GB" altLang="en-US" sz="1200"/>
              <a:pPr/>
              <a:t>29</a:t>
            </a:fld>
            <a:endParaRPr lang="en-GB" altLang="en-US" sz="1200"/>
          </a:p>
        </p:txBody>
      </p:sp>
      <p:sp>
        <p:nvSpPr>
          <p:cNvPr id="50178" name="Rectangle 2">
            <a:extLst>
              <a:ext uri="{FF2B5EF4-FFF2-40B4-BE49-F238E27FC236}">
                <a16:creationId xmlns:a16="http://schemas.microsoft.com/office/drawing/2014/main" id="{4D7D1890-8A1D-466A-9D15-5517A75D0D45}"/>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A7768036-C4C8-4C25-9A85-45C33E7DCAD7}"/>
              </a:ext>
            </a:extLst>
          </p:cNvPr>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a:defRPr/>
            </a:pPr>
            <a:endParaRPr lang="en-GB">
              <a:latin typeface="Times New Roman" charset="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030F0211-641A-4535-9632-D429FC34EDC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1FB0340-1731-4829-94F6-5A874A69E32B}" type="slidenum">
              <a:rPr lang="en-GB" altLang="en-US" sz="1200"/>
              <a:pPr/>
              <a:t>30</a:t>
            </a:fld>
            <a:endParaRPr lang="en-GB" altLang="en-US" sz="1200"/>
          </a:p>
        </p:txBody>
      </p:sp>
      <p:sp>
        <p:nvSpPr>
          <p:cNvPr id="52226" name="Rectangle 2">
            <a:extLst>
              <a:ext uri="{FF2B5EF4-FFF2-40B4-BE49-F238E27FC236}">
                <a16:creationId xmlns:a16="http://schemas.microsoft.com/office/drawing/2014/main" id="{1069E311-695C-412B-BF76-CAA72A713DFC}"/>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5129DF2D-5CE0-486E-8936-26F424E5FFA9}"/>
              </a:ext>
            </a:extLst>
          </p:cNvPr>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a:defRPr/>
            </a:pPr>
            <a:endParaRPr lang="en-GB">
              <a:latin typeface="Times New Roman" charset="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659A2488-E797-4247-8969-1D15B31A977C}"/>
              </a:ext>
            </a:extLst>
          </p:cNvPr>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defRPr/>
            </a:pPr>
            <a:fld id="{E4B27F4B-6294-406D-B90C-B081D2CA42CC}" type="slidenum">
              <a:rPr lang="en-GB" altLang="x-none" sz="1200" smtClean="0"/>
              <a:pPr>
                <a:defRPr/>
              </a:pPr>
              <a:t>31</a:t>
            </a:fld>
            <a:endParaRPr lang="en-GB" altLang="x-none" sz="1200"/>
          </a:p>
        </p:txBody>
      </p:sp>
      <p:sp>
        <p:nvSpPr>
          <p:cNvPr id="54274" name="Rectangle 2">
            <a:extLst>
              <a:ext uri="{FF2B5EF4-FFF2-40B4-BE49-F238E27FC236}">
                <a16:creationId xmlns:a16="http://schemas.microsoft.com/office/drawing/2014/main" id="{290F708F-F5BA-4DE1-B062-BD85AD6EBC81}"/>
              </a:ext>
            </a:extLst>
          </p:cNvPr>
          <p:cNvSpPr>
            <a:spLocks noChangeArrowheads="1" noTextEdit="1"/>
          </p:cNvSpPr>
          <p:nvPr>
            <p:ph type="sldImg"/>
          </p:nvPr>
        </p:nvSpPr>
        <p:spPr>
          <a:ln/>
        </p:spPr>
      </p:sp>
      <p:sp>
        <p:nvSpPr>
          <p:cNvPr id="37892" name="Rectangle 3">
            <a:extLst>
              <a:ext uri="{FF2B5EF4-FFF2-40B4-BE49-F238E27FC236}">
                <a16:creationId xmlns:a16="http://schemas.microsoft.com/office/drawing/2014/main" id="{36EA5B2D-6E97-4032-8C4F-85CAB91B399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endParaRPr lang="en-GB"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03724A66-F029-4A8A-B61A-109327126F9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5479B52-3FA1-4DFA-AAE8-6086F8D3065B}" type="slidenum">
              <a:rPr lang="en-GB" altLang="en-US" sz="1200"/>
              <a:pPr/>
              <a:t>32</a:t>
            </a:fld>
            <a:endParaRPr lang="en-GB" altLang="en-US" sz="1200"/>
          </a:p>
        </p:txBody>
      </p:sp>
      <p:sp>
        <p:nvSpPr>
          <p:cNvPr id="56322" name="Rectangle 2">
            <a:extLst>
              <a:ext uri="{FF2B5EF4-FFF2-40B4-BE49-F238E27FC236}">
                <a16:creationId xmlns:a16="http://schemas.microsoft.com/office/drawing/2014/main" id="{0DB3DB60-A480-45FD-9D2B-0A7DDEADA5C4}"/>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34AF3AE5-91FC-4774-A973-1014C0AF0717}"/>
              </a:ext>
            </a:extLst>
          </p:cNvPr>
          <p:cNvSpPr>
            <a:spLocks noGrp="1" noChangeArrowheads="1"/>
          </p:cNvSpPr>
          <p:nvPr>
            <p:ph type="body" idx="1"/>
          </p:nvPr>
        </p:nvSpPr>
        <p:spPr>
          <a:extLst>
            <a:ext uri="{FAA26D3D-D897-4be2-8F04-BA451C77F1D7}">
              <ma14:placeholderFlag xmlns:ma14="http://schemas.microsoft.com/office/mac/drawingml/2011/main" xmlns="" val="1"/>
            </a:ext>
            <a:ext uri="{AF507438-7753-43e0-B8FC-AC1667EBCBE1}"/>
          </a:extLst>
        </p:spPr>
        <p:txBody>
          <a:bodyPr/>
          <a:lstStyle/>
          <a:p>
            <a:pPr>
              <a:defRPr/>
            </a:pPr>
            <a:endParaRPr lang="en-GB">
              <a:latin typeface="Times New Roman" charset="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endParaRPr lang="en-GB" dirty="0"/>
          </a:p>
        </p:txBody>
      </p:sp>
      <p:sp>
        <p:nvSpPr>
          <p:cNvPr id="4" name="Rectangle 6">
            <a:extLst>
              <a:ext uri="{FF2B5EF4-FFF2-40B4-BE49-F238E27FC236}">
                <a16:creationId xmlns:a16="http://schemas.microsoft.com/office/drawing/2014/main" id="{89926C73-BF08-40DD-AB8F-C7541061AC33}"/>
              </a:ext>
            </a:extLst>
          </p:cNvPr>
          <p:cNvSpPr>
            <a:spLocks noGrp="1" noChangeArrowheads="1"/>
          </p:cNvSpPr>
          <p:nvPr>
            <p:ph type="sldNum" sz="quarter" idx="10"/>
          </p:nvPr>
        </p:nvSpPr>
        <p:spPr>
          <a:ln/>
        </p:spPr>
        <p:txBody>
          <a:bodyPr/>
          <a:lstStyle>
            <a:lvl1pPr>
              <a:defRPr/>
            </a:lvl1pPr>
          </a:lstStyle>
          <a:p>
            <a:pPr>
              <a:defRPr/>
            </a:pPr>
            <a:fld id="{414AF1CF-E2D5-4693-A686-E81125AFE6BF}" type="slidenum">
              <a:rPr lang="en-US" altLang="x-none"/>
              <a:pPr>
                <a:defRPr/>
              </a:pPr>
              <a:t>‹#›</a:t>
            </a:fld>
            <a:endParaRPr lang="en-US" altLang="x-none"/>
          </a:p>
        </p:txBody>
      </p:sp>
    </p:spTree>
    <p:extLst>
      <p:ext uri="{BB962C8B-B14F-4D97-AF65-F5344CB8AC3E}">
        <p14:creationId xmlns:p14="http://schemas.microsoft.com/office/powerpoint/2010/main" val="360539276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a:extLst>
              <a:ext uri="{FF2B5EF4-FFF2-40B4-BE49-F238E27FC236}">
                <a16:creationId xmlns:a16="http://schemas.microsoft.com/office/drawing/2014/main" id="{F90B37EB-209D-4777-9D46-ACFEB8B29D7B}"/>
              </a:ext>
            </a:extLst>
          </p:cNvPr>
          <p:cNvSpPr>
            <a:spLocks noGrp="1" noChangeArrowheads="1"/>
          </p:cNvSpPr>
          <p:nvPr>
            <p:ph type="sldNum" sz="quarter" idx="10"/>
          </p:nvPr>
        </p:nvSpPr>
        <p:spPr>
          <a:ln/>
        </p:spPr>
        <p:txBody>
          <a:bodyPr/>
          <a:lstStyle>
            <a:lvl1pPr>
              <a:defRPr/>
            </a:lvl1pPr>
          </a:lstStyle>
          <a:p>
            <a:pPr>
              <a:defRPr/>
            </a:pPr>
            <a:fld id="{6112305D-109D-45C9-861B-0096EF2044EF}" type="slidenum">
              <a:rPr lang="en-US" altLang="x-none"/>
              <a:pPr>
                <a:defRPr/>
              </a:pPr>
              <a:t>‹#›</a:t>
            </a:fld>
            <a:endParaRPr lang="en-US" altLang="x-none"/>
          </a:p>
        </p:txBody>
      </p:sp>
    </p:spTree>
    <p:extLst>
      <p:ext uri="{BB962C8B-B14F-4D97-AF65-F5344CB8AC3E}">
        <p14:creationId xmlns:p14="http://schemas.microsoft.com/office/powerpoint/2010/main" val="38931909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609600"/>
            <a:ext cx="2000250" cy="5867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609600"/>
            <a:ext cx="584835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a:extLst>
              <a:ext uri="{FF2B5EF4-FFF2-40B4-BE49-F238E27FC236}">
                <a16:creationId xmlns:a16="http://schemas.microsoft.com/office/drawing/2014/main" id="{D4FAB48A-915D-44FA-81CF-3F265471F31A}"/>
              </a:ext>
            </a:extLst>
          </p:cNvPr>
          <p:cNvSpPr>
            <a:spLocks noGrp="1" noChangeArrowheads="1"/>
          </p:cNvSpPr>
          <p:nvPr>
            <p:ph type="sldNum" sz="quarter" idx="10"/>
          </p:nvPr>
        </p:nvSpPr>
        <p:spPr>
          <a:ln/>
        </p:spPr>
        <p:txBody>
          <a:bodyPr/>
          <a:lstStyle>
            <a:lvl1pPr>
              <a:defRPr/>
            </a:lvl1pPr>
          </a:lstStyle>
          <a:p>
            <a:pPr>
              <a:defRPr/>
            </a:pPr>
            <a:fld id="{FC399253-A272-4BAB-8901-6A2543540C41}" type="slidenum">
              <a:rPr lang="en-US" altLang="x-none"/>
              <a:pPr>
                <a:defRPr/>
              </a:pPr>
              <a:t>‹#›</a:t>
            </a:fld>
            <a:endParaRPr lang="en-US" altLang="x-none"/>
          </a:p>
        </p:txBody>
      </p:sp>
    </p:spTree>
    <p:extLst>
      <p:ext uri="{BB962C8B-B14F-4D97-AF65-F5344CB8AC3E}">
        <p14:creationId xmlns:p14="http://schemas.microsoft.com/office/powerpoint/2010/main" val="365538277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001000" cy="1143000"/>
          </a:xfrm>
        </p:spPr>
        <p:txBody>
          <a:bodyPr/>
          <a:lstStyle/>
          <a:p>
            <a:r>
              <a:rPr lang="en-US"/>
              <a:t>Click to edit Master title style</a:t>
            </a:r>
            <a:endParaRPr lang="en-GB"/>
          </a:p>
        </p:txBody>
      </p:sp>
      <p:sp>
        <p:nvSpPr>
          <p:cNvPr id="3" name="Chart Placeholder 2"/>
          <p:cNvSpPr>
            <a:spLocks noGrp="1"/>
          </p:cNvSpPr>
          <p:nvPr>
            <p:ph type="chart" sz="half" idx="1"/>
          </p:nvPr>
        </p:nvSpPr>
        <p:spPr>
          <a:xfrm>
            <a:off x="457200" y="1981200"/>
            <a:ext cx="3924300" cy="4495800"/>
          </a:xfrm>
        </p:spPr>
        <p:txBody>
          <a:bodyPr/>
          <a:lstStyle/>
          <a:p>
            <a:pPr lvl="0"/>
            <a:endParaRPr lang="en-GB" noProof="0"/>
          </a:p>
        </p:txBody>
      </p:sp>
      <p:sp>
        <p:nvSpPr>
          <p:cNvPr id="4" name="Text Placeholder 3"/>
          <p:cNvSpPr>
            <a:spLocks noGrp="1"/>
          </p:cNvSpPr>
          <p:nvPr>
            <p:ph type="body" sz="half" idx="2"/>
          </p:nvPr>
        </p:nvSpPr>
        <p:spPr>
          <a:xfrm>
            <a:off x="4533900" y="1981200"/>
            <a:ext cx="39243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a:extLst>
              <a:ext uri="{FF2B5EF4-FFF2-40B4-BE49-F238E27FC236}">
                <a16:creationId xmlns:a16="http://schemas.microsoft.com/office/drawing/2014/main" id="{4986BE4D-4B9B-4E5D-92F5-BD0E01F7524F}"/>
              </a:ext>
            </a:extLst>
          </p:cNvPr>
          <p:cNvSpPr>
            <a:spLocks noGrp="1"/>
          </p:cNvSpPr>
          <p:nvPr>
            <p:ph type="sldNum" sz="quarter" idx="10"/>
          </p:nvPr>
        </p:nvSpPr>
        <p:spPr>
          <a:xfrm>
            <a:off x="8077200" y="1600200"/>
            <a:ext cx="457200" cy="457200"/>
          </a:xfrm>
        </p:spPr>
        <p:txBody>
          <a:bodyPr/>
          <a:lstStyle>
            <a:lvl1pPr>
              <a:defRPr smtClean="0"/>
            </a:lvl1pPr>
          </a:lstStyle>
          <a:p>
            <a:pPr>
              <a:defRPr/>
            </a:pPr>
            <a:fld id="{E3F4290E-EFE7-468D-8F3E-80B3A1C48B5C}" type="slidenum">
              <a:rPr lang="en-US" altLang="x-none"/>
              <a:pPr>
                <a:defRPr/>
              </a:pPr>
              <a:t>‹#›</a:t>
            </a:fld>
            <a:endParaRPr lang="en-US" altLang="x-none"/>
          </a:p>
        </p:txBody>
      </p:sp>
    </p:spTree>
    <p:extLst>
      <p:ext uri="{BB962C8B-B14F-4D97-AF65-F5344CB8AC3E}">
        <p14:creationId xmlns:p14="http://schemas.microsoft.com/office/powerpoint/2010/main" val="2228295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087544" cy="1008112"/>
          </a:xfrm>
        </p:spPr>
        <p:txBody>
          <a:bodyPr/>
          <a:lstStyle/>
          <a:p>
            <a:r>
              <a:rPr lang="en-US" dirty="0"/>
              <a:t>Click to edit Master title style</a:t>
            </a:r>
            <a:endParaRPr lang="en-GB" dirty="0"/>
          </a:p>
        </p:txBody>
      </p:sp>
      <p:sp>
        <p:nvSpPr>
          <p:cNvPr id="3" name="Content Placeholder 2"/>
          <p:cNvSpPr>
            <a:spLocks noGrp="1"/>
          </p:cNvSpPr>
          <p:nvPr>
            <p:ph idx="1"/>
          </p:nvPr>
        </p:nvSpPr>
        <p:spPr>
          <a:xfrm>
            <a:off x="539552" y="1628800"/>
            <a:ext cx="8106212" cy="4320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6">
            <a:extLst>
              <a:ext uri="{FF2B5EF4-FFF2-40B4-BE49-F238E27FC236}">
                <a16:creationId xmlns:a16="http://schemas.microsoft.com/office/drawing/2014/main" id="{B2D63863-B44B-4908-A7EA-13F5044F3370}"/>
              </a:ext>
            </a:extLst>
          </p:cNvPr>
          <p:cNvSpPr>
            <a:spLocks noGrp="1" noChangeArrowheads="1"/>
          </p:cNvSpPr>
          <p:nvPr>
            <p:ph type="sldNum" sz="quarter" idx="10"/>
          </p:nvPr>
        </p:nvSpPr>
        <p:spPr>
          <a:ln/>
        </p:spPr>
        <p:txBody>
          <a:bodyPr/>
          <a:lstStyle>
            <a:lvl1pPr>
              <a:defRPr/>
            </a:lvl1pPr>
          </a:lstStyle>
          <a:p>
            <a:pPr>
              <a:defRPr/>
            </a:pPr>
            <a:fld id="{00E61F8A-0CD6-483B-B169-557819E27071}" type="slidenum">
              <a:rPr lang="en-US" altLang="x-none"/>
              <a:pPr>
                <a:defRPr/>
              </a:pPr>
              <a:t>‹#›</a:t>
            </a:fld>
            <a:endParaRPr lang="en-US" altLang="x-none"/>
          </a:p>
        </p:txBody>
      </p:sp>
    </p:spTree>
    <p:extLst>
      <p:ext uri="{BB962C8B-B14F-4D97-AF65-F5344CB8AC3E}">
        <p14:creationId xmlns:p14="http://schemas.microsoft.com/office/powerpoint/2010/main" val="96881431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0A5EB56E-B618-49FD-97D4-BD1971AF6823}"/>
              </a:ext>
            </a:extLst>
          </p:cNvPr>
          <p:cNvSpPr>
            <a:spLocks noGrp="1" noChangeArrowheads="1"/>
          </p:cNvSpPr>
          <p:nvPr>
            <p:ph type="sldNum" sz="quarter" idx="10"/>
          </p:nvPr>
        </p:nvSpPr>
        <p:spPr>
          <a:ln/>
        </p:spPr>
        <p:txBody>
          <a:bodyPr/>
          <a:lstStyle>
            <a:lvl1pPr>
              <a:defRPr/>
            </a:lvl1pPr>
          </a:lstStyle>
          <a:p>
            <a:pPr>
              <a:defRPr/>
            </a:pPr>
            <a:fld id="{7B553275-E241-45C5-97BD-AADACF447624}" type="slidenum">
              <a:rPr lang="en-US" altLang="x-none"/>
              <a:pPr>
                <a:defRPr/>
              </a:pPr>
              <a:t>‹#›</a:t>
            </a:fld>
            <a:endParaRPr lang="en-US" altLang="x-none"/>
          </a:p>
        </p:txBody>
      </p:sp>
    </p:spTree>
    <p:extLst>
      <p:ext uri="{BB962C8B-B14F-4D97-AF65-F5344CB8AC3E}">
        <p14:creationId xmlns:p14="http://schemas.microsoft.com/office/powerpoint/2010/main" val="199047532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981200"/>
            <a:ext cx="39243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533900" y="1981200"/>
            <a:ext cx="39243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6">
            <a:extLst>
              <a:ext uri="{FF2B5EF4-FFF2-40B4-BE49-F238E27FC236}">
                <a16:creationId xmlns:a16="http://schemas.microsoft.com/office/drawing/2014/main" id="{BAA99E78-AB43-4A33-914C-75801338E96E}"/>
              </a:ext>
            </a:extLst>
          </p:cNvPr>
          <p:cNvSpPr>
            <a:spLocks noGrp="1" noChangeArrowheads="1"/>
          </p:cNvSpPr>
          <p:nvPr>
            <p:ph type="sldNum" sz="quarter" idx="10"/>
          </p:nvPr>
        </p:nvSpPr>
        <p:spPr>
          <a:ln/>
        </p:spPr>
        <p:txBody>
          <a:bodyPr/>
          <a:lstStyle>
            <a:lvl1pPr>
              <a:defRPr/>
            </a:lvl1pPr>
          </a:lstStyle>
          <a:p>
            <a:pPr>
              <a:defRPr/>
            </a:pPr>
            <a:fld id="{F25BA18C-13B6-4734-B7BB-CA80BAC57C23}" type="slidenum">
              <a:rPr lang="en-US" altLang="x-none"/>
              <a:pPr>
                <a:defRPr/>
              </a:pPr>
              <a:t>‹#›</a:t>
            </a:fld>
            <a:endParaRPr lang="en-US" altLang="x-none"/>
          </a:p>
        </p:txBody>
      </p:sp>
    </p:spTree>
    <p:extLst>
      <p:ext uri="{BB962C8B-B14F-4D97-AF65-F5344CB8AC3E}">
        <p14:creationId xmlns:p14="http://schemas.microsoft.com/office/powerpoint/2010/main" val="115079013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88385438-B870-49EE-B47C-A27F0FD088E2}"/>
              </a:ext>
            </a:extLst>
          </p:cNvPr>
          <p:cNvSpPr>
            <a:spLocks noGrp="1" noChangeArrowheads="1"/>
          </p:cNvSpPr>
          <p:nvPr>
            <p:ph type="sldNum" sz="quarter" idx="10"/>
          </p:nvPr>
        </p:nvSpPr>
        <p:spPr>
          <a:ln/>
        </p:spPr>
        <p:txBody>
          <a:bodyPr/>
          <a:lstStyle>
            <a:lvl1pPr>
              <a:defRPr/>
            </a:lvl1pPr>
          </a:lstStyle>
          <a:p>
            <a:pPr>
              <a:defRPr/>
            </a:pPr>
            <a:fld id="{0802DD9E-9F36-4FD8-ABBC-87D112D6DC2C}" type="slidenum">
              <a:rPr lang="en-US" altLang="x-none"/>
              <a:pPr>
                <a:defRPr/>
              </a:pPr>
              <a:t>‹#›</a:t>
            </a:fld>
            <a:endParaRPr lang="en-US" altLang="x-none"/>
          </a:p>
        </p:txBody>
      </p:sp>
    </p:spTree>
    <p:extLst>
      <p:ext uri="{BB962C8B-B14F-4D97-AF65-F5344CB8AC3E}">
        <p14:creationId xmlns:p14="http://schemas.microsoft.com/office/powerpoint/2010/main" val="176365129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6">
            <a:extLst>
              <a:ext uri="{FF2B5EF4-FFF2-40B4-BE49-F238E27FC236}">
                <a16:creationId xmlns:a16="http://schemas.microsoft.com/office/drawing/2014/main" id="{0AF99158-167C-4593-B3C8-3EAA0EB68096}"/>
              </a:ext>
            </a:extLst>
          </p:cNvPr>
          <p:cNvSpPr>
            <a:spLocks noGrp="1" noChangeArrowheads="1"/>
          </p:cNvSpPr>
          <p:nvPr>
            <p:ph type="sldNum" sz="quarter" idx="10"/>
          </p:nvPr>
        </p:nvSpPr>
        <p:spPr>
          <a:ln/>
        </p:spPr>
        <p:txBody>
          <a:bodyPr/>
          <a:lstStyle>
            <a:lvl1pPr>
              <a:defRPr/>
            </a:lvl1pPr>
          </a:lstStyle>
          <a:p>
            <a:pPr>
              <a:defRPr/>
            </a:pPr>
            <a:fld id="{92302A0B-A7DC-4B45-885B-717DC2550E6E}" type="slidenum">
              <a:rPr lang="en-US" altLang="x-none"/>
              <a:pPr>
                <a:defRPr/>
              </a:pPr>
              <a:t>‹#›</a:t>
            </a:fld>
            <a:endParaRPr lang="en-US" altLang="x-none"/>
          </a:p>
        </p:txBody>
      </p:sp>
    </p:spTree>
    <p:extLst>
      <p:ext uri="{BB962C8B-B14F-4D97-AF65-F5344CB8AC3E}">
        <p14:creationId xmlns:p14="http://schemas.microsoft.com/office/powerpoint/2010/main" val="32489793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9B4D8546-421C-43FF-A159-7AFE8ACF4BEB}"/>
              </a:ext>
            </a:extLst>
          </p:cNvPr>
          <p:cNvSpPr>
            <a:spLocks noGrp="1" noChangeArrowheads="1"/>
          </p:cNvSpPr>
          <p:nvPr>
            <p:ph type="sldNum" sz="quarter" idx="10"/>
          </p:nvPr>
        </p:nvSpPr>
        <p:spPr>
          <a:ln/>
        </p:spPr>
        <p:txBody>
          <a:bodyPr/>
          <a:lstStyle>
            <a:lvl1pPr>
              <a:defRPr/>
            </a:lvl1pPr>
          </a:lstStyle>
          <a:p>
            <a:pPr>
              <a:defRPr/>
            </a:pPr>
            <a:fld id="{0854A9EE-D9F2-41FB-9DAB-5506089C8955}" type="slidenum">
              <a:rPr lang="en-US" altLang="x-none"/>
              <a:pPr>
                <a:defRPr/>
              </a:pPr>
              <a:t>‹#›</a:t>
            </a:fld>
            <a:endParaRPr lang="en-US" altLang="x-none"/>
          </a:p>
        </p:txBody>
      </p:sp>
    </p:spTree>
    <p:extLst>
      <p:ext uri="{BB962C8B-B14F-4D97-AF65-F5344CB8AC3E}">
        <p14:creationId xmlns:p14="http://schemas.microsoft.com/office/powerpoint/2010/main" val="353468182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2F15DC77-9E4F-40AE-A0CA-9F3AF932CA6F}"/>
              </a:ext>
            </a:extLst>
          </p:cNvPr>
          <p:cNvSpPr>
            <a:spLocks noGrp="1" noChangeArrowheads="1"/>
          </p:cNvSpPr>
          <p:nvPr>
            <p:ph type="sldNum" sz="quarter" idx="10"/>
          </p:nvPr>
        </p:nvSpPr>
        <p:spPr>
          <a:ln/>
        </p:spPr>
        <p:txBody>
          <a:bodyPr/>
          <a:lstStyle>
            <a:lvl1pPr>
              <a:defRPr/>
            </a:lvl1pPr>
          </a:lstStyle>
          <a:p>
            <a:pPr>
              <a:defRPr/>
            </a:pPr>
            <a:fld id="{376AA263-74C7-4120-B0BA-5E558B601493}" type="slidenum">
              <a:rPr lang="en-US" altLang="x-none"/>
              <a:pPr>
                <a:defRPr/>
              </a:pPr>
              <a:t>‹#›</a:t>
            </a:fld>
            <a:endParaRPr lang="en-US" altLang="x-none"/>
          </a:p>
        </p:txBody>
      </p:sp>
    </p:spTree>
    <p:extLst>
      <p:ext uri="{BB962C8B-B14F-4D97-AF65-F5344CB8AC3E}">
        <p14:creationId xmlns:p14="http://schemas.microsoft.com/office/powerpoint/2010/main" val="10131613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B6DCC426-4494-4DE6-842C-46621E97C822}"/>
              </a:ext>
            </a:extLst>
          </p:cNvPr>
          <p:cNvSpPr>
            <a:spLocks noGrp="1" noChangeArrowheads="1"/>
          </p:cNvSpPr>
          <p:nvPr>
            <p:ph type="sldNum" sz="quarter" idx="10"/>
          </p:nvPr>
        </p:nvSpPr>
        <p:spPr>
          <a:ln/>
        </p:spPr>
        <p:txBody>
          <a:bodyPr/>
          <a:lstStyle>
            <a:lvl1pPr>
              <a:defRPr/>
            </a:lvl1pPr>
          </a:lstStyle>
          <a:p>
            <a:pPr>
              <a:defRPr/>
            </a:pPr>
            <a:fld id="{BCDA314F-33B4-459B-A4FC-7F29FFB86E56}" type="slidenum">
              <a:rPr lang="en-US" altLang="x-none"/>
              <a:pPr>
                <a:defRPr/>
              </a:pPr>
              <a:t>‹#›</a:t>
            </a:fld>
            <a:endParaRPr lang="en-US" altLang="x-none"/>
          </a:p>
        </p:txBody>
      </p:sp>
    </p:spTree>
    <p:extLst>
      <p:ext uri="{BB962C8B-B14F-4D97-AF65-F5344CB8AC3E}">
        <p14:creationId xmlns:p14="http://schemas.microsoft.com/office/powerpoint/2010/main" val="3521116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A6A50E8-DD63-4B5C-B21D-44E8726B2AFF}"/>
              </a:ext>
            </a:extLst>
          </p:cNvPr>
          <p:cNvSpPr>
            <a:spLocks noGrp="1" noChangeArrowheads="1"/>
          </p:cNvSpPr>
          <p:nvPr>
            <p:ph type="title"/>
          </p:nvPr>
        </p:nvSpPr>
        <p:spPr bwMode="auto">
          <a:xfrm>
            <a:off x="468313" y="476250"/>
            <a:ext cx="80867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9B7DC98-60D5-468B-B4EA-44FBED238457}"/>
              </a:ext>
            </a:extLst>
          </p:cNvPr>
          <p:cNvSpPr>
            <a:spLocks noGrp="1" noChangeArrowheads="1"/>
          </p:cNvSpPr>
          <p:nvPr>
            <p:ph type="body" idx="1"/>
          </p:nvPr>
        </p:nvSpPr>
        <p:spPr bwMode="auto">
          <a:xfrm>
            <a:off x="520700" y="1700213"/>
            <a:ext cx="8105775" cy="424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0" name="Rectangle 6">
            <a:extLst>
              <a:ext uri="{FF2B5EF4-FFF2-40B4-BE49-F238E27FC236}">
                <a16:creationId xmlns:a16="http://schemas.microsoft.com/office/drawing/2014/main" id="{0432055C-7FB7-4462-8CAB-0CB1DCC9BA3D}"/>
              </a:ext>
            </a:extLst>
          </p:cNvPr>
          <p:cNvSpPr>
            <a:spLocks noGrp="1" noChangeArrowheads="1"/>
          </p:cNvSpPr>
          <p:nvPr>
            <p:ph type="sldNum" sz="quarter" idx="4"/>
          </p:nvPr>
        </p:nvSpPr>
        <p:spPr bwMode="auto">
          <a:xfrm>
            <a:off x="7885113" y="6140450"/>
            <a:ext cx="744537" cy="457200"/>
          </a:xfrm>
          <a:prstGeom prst="rect">
            <a:avLst/>
          </a:prstGeom>
          <a:solidFill>
            <a:srgbClr val="FFFFFF">
              <a:alpha val="0"/>
            </a:srgbClr>
          </a:solidFill>
          <a:ln>
            <a:noFill/>
          </a:ln>
          <a:effectLst/>
        </p:spPr>
        <p:txBody>
          <a:bodyPr vert="horz" wrap="square" lIns="91440" tIns="45720" rIns="91440" bIns="45720" numCol="1" anchor="t" anchorCtr="0" compatLnSpc="1">
            <a:prstTxWarp prst="textNoShape">
              <a:avLst/>
            </a:prstTxWarp>
          </a:bodyPr>
          <a:lstStyle>
            <a:lvl1pPr algn="r">
              <a:defRPr sz="1400" smtClean="0">
                <a:solidFill>
                  <a:srgbClr val="98BCE6"/>
                </a:solidFill>
                <a:latin typeface="Arial" charset="0"/>
                <a:ea typeface="ＭＳ Ｐゴシック" charset="-128"/>
              </a:defRPr>
            </a:lvl1pPr>
          </a:lstStyle>
          <a:p>
            <a:pPr>
              <a:defRPr/>
            </a:pPr>
            <a:fld id="{26FF630E-6319-4F18-B9C7-609FD046F5DC}" type="slidenum">
              <a:rPr lang="en-US" altLang="x-none"/>
              <a:pPr>
                <a:defRPr/>
              </a:pPr>
              <a:t>‹#›</a:t>
            </a:fld>
            <a:endParaRPr lang="en-US" altLang="x-none"/>
          </a:p>
        </p:txBody>
      </p:sp>
      <p:pic>
        <p:nvPicPr>
          <p:cNvPr id="1029" name="Picture 3">
            <a:extLst>
              <a:ext uri="{FF2B5EF4-FFF2-40B4-BE49-F238E27FC236}">
                <a16:creationId xmlns:a16="http://schemas.microsoft.com/office/drawing/2014/main" id="{290C2A2A-2A92-48EC-A376-C7EED681B905}"/>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68313" y="6092825"/>
            <a:ext cx="12255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ransition/>
  <p:hf hdr="0" ftr="0" dt="0"/>
  <p:txStyles>
    <p:titleStyle>
      <a:lvl1pPr algn="l" rtl="0" eaLnBrk="0" fontAlgn="base" hangingPunct="0">
        <a:spcBef>
          <a:spcPct val="0"/>
        </a:spcBef>
        <a:spcAft>
          <a:spcPct val="0"/>
        </a:spcAft>
        <a:defRPr sz="4000">
          <a:solidFill>
            <a:srgbClr val="2D2DB9"/>
          </a:solidFill>
          <a:latin typeface="+mj-lt"/>
          <a:ea typeface="ＭＳ Ｐゴシック" charset="0"/>
          <a:cs typeface="ＭＳ Ｐゴシック" charset="0"/>
        </a:defRPr>
      </a:lvl1pPr>
      <a:lvl2pPr algn="l" rtl="0" eaLnBrk="0" fontAlgn="base" hangingPunct="0">
        <a:spcBef>
          <a:spcPct val="0"/>
        </a:spcBef>
        <a:spcAft>
          <a:spcPct val="0"/>
        </a:spcAft>
        <a:defRPr sz="4000">
          <a:solidFill>
            <a:srgbClr val="2D2DB9"/>
          </a:solidFill>
          <a:latin typeface="Arial" charset="0"/>
          <a:ea typeface="ＭＳ Ｐゴシック" charset="0"/>
          <a:cs typeface="ＭＳ Ｐゴシック" charset="0"/>
        </a:defRPr>
      </a:lvl2pPr>
      <a:lvl3pPr algn="l" rtl="0" eaLnBrk="0" fontAlgn="base" hangingPunct="0">
        <a:spcBef>
          <a:spcPct val="0"/>
        </a:spcBef>
        <a:spcAft>
          <a:spcPct val="0"/>
        </a:spcAft>
        <a:defRPr sz="4000">
          <a:solidFill>
            <a:srgbClr val="2D2DB9"/>
          </a:solidFill>
          <a:latin typeface="Arial" charset="0"/>
          <a:ea typeface="ＭＳ Ｐゴシック" charset="0"/>
          <a:cs typeface="ＭＳ Ｐゴシック" charset="0"/>
        </a:defRPr>
      </a:lvl3pPr>
      <a:lvl4pPr algn="l" rtl="0" eaLnBrk="0" fontAlgn="base" hangingPunct="0">
        <a:spcBef>
          <a:spcPct val="0"/>
        </a:spcBef>
        <a:spcAft>
          <a:spcPct val="0"/>
        </a:spcAft>
        <a:defRPr sz="4000">
          <a:solidFill>
            <a:srgbClr val="2D2DB9"/>
          </a:solidFill>
          <a:latin typeface="Arial" charset="0"/>
          <a:ea typeface="ＭＳ Ｐゴシック" charset="0"/>
          <a:cs typeface="ＭＳ Ｐゴシック" charset="0"/>
        </a:defRPr>
      </a:lvl4pPr>
      <a:lvl5pPr algn="l" rtl="0" eaLnBrk="0" fontAlgn="base" hangingPunct="0">
        <a:spcBef>
          <a:spcPct val="0"/>
        </a:spcBef>
        <a:spcAft>
          <a:spcPct val="0"/>
        </a:spcAft>
        <a:defRPr sz="4000">
          <a:solidFill>
            <a:srgbClr val="2D2DB9"/>
          </a:solidFill>
          <a:latin typeface="Arial" charset="0"/>
          <a:ea typeface="ＭＳ Ｐゴシック" charset="0"/>
          <a:cs typeface="ＭＳ Ｐゴシック" charset="0"/>
        </a:defRPr>
      </a:lvl5pPr>
      <a:lvl6pPr marL="457200" algn="l" rtl="0" eaLnBrk="0" fontAlgn="base" hangingPunct="0">
        <a:spcBef>
          <a:spcPct val="0"/>
        </a:spcBef>
        <a:spcAft>
          <a:spcPct val="0"/>
        </a:spcAft>
        <a:defRPr sz="4400">
          <a:solidFill>
            <a:schemeClr val="bg1"/>
          </a:solidFill>
          <a:latin typeface="Arial" charset="0"/>
        </a:defRPr>
      </a:lvl6pPr>
      <a:lvl7pPr marL="914400" algn="l" rtl="0" eaLnBrk="0" fontAlgn="base" hangingPunct="0">
        <a:spcBef>
          <a:spcPct val="0"/>
        </a:spcBef>
        <a:spcAft>
          <a:spcPct val="0"/>
        </a:spcAft>
        <a:defRPr sz="4400">
          <a:solidFill>
            <a:schemeClr val="bg1"/>
          </a:solidFill>
          <a:latin typeface="Arial" charset="0"/>
        </a:defRPr>
      </a:lvl7pPr>
      <a:lvl8pPr marL="1371600" algn="l" rtl="0" eaLnBrk="0" fontAlgn="base" hangingPunct="0">
        <a:spcBef>
          <a:spcPct val="0"/>
        </a:spcBef>
        <a:spcAft>
          <a:spcPct val="0"/>
        </a:spcAft>
        <a:defRPr sz="4400">
          <a:solidFill>
            <a:schemeClr val="bg1"/>
          </a:solidFill>
          <a:latin typeface="Arial" charset="0"/>
        </a:defRPr>
      </a:lvl8pPr>
      <a:lvl9pPr marL="1828800" algn="l" rtl="0" eaLnBrk="0" fontAlgn="base" hangingPunct="0">
        <a:spcBef>
          <a:spcPct val="0"/>
        </a:spcBef>
        <a:spcAft>
          <a:spcPct val="0"/>
        </a:spcAft>
        <a:defRPr sz="4400">
          <a:solidFill>
            <a:schemeClr val="bg1"/>
          </a:solidFill>
          <a:latin typeface="Arial" charset="0"/>
        </a:defRPr>
      </a:lvl9pPr>
    </p:titleStyle>
    <p:bodyStyle>
      <a:lvl1pPr marL="342900" indent="-342900" algn="l" rtl="0" eaLnBrk="0" fontAlgn="base" hangingPunct="0">
        <a:spcBef>
          <a:spcPts val="600"/>
        </a:spcBef>
        <a:spcAft>
          <a:spcPct val="0"/>
        </a:spcAft>
        <a:buChar char="•"/>
        <a:defRPr sz="26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2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a:solidFill>
            <a:schemeClr val="tx1"/>
          </a:solidFill>
          <a:latin typeface="+mn-lt"/>
          <a:ea typeface="ＭＳ Ｐゴシック" charset="0"/>
        </a:defRPr>
      </a:lvl5pPr>
      <a:lvl6pPr marL="2514600" indent="-228600" algn="l" rtl="0" eaLnBrk="0" fontAlgn="base" hangingPunct="0">
        <a:spcBef>
          <a:spcPct val="20000"/>
        </a:spcBef>
        <a:spcAft>
          <a:spcPct val="0"/>
        </a:spcAft>
        <a:buChar char="»"/>
        <a:defRPr>
          <a:solidFill>
            <a:schemeClr val="bg1"/>
          </a:solidFill>
          <a:latin typeface="+mn-lt"/>
        </a:defRPr>
      </a:lvl6pPr>
      <a:lvl7pPr marL="2971800" indent="-228600" algn="l" rtl="0" eaLnBrk="0" fontAlgn="base" hangingPunct="0">
        <a:spcBef>
          <a:spcPct val="20000"/>
        </a:spcBef>
        <a:spcAft>
          <a:spcPct val="0"/>
        </a:spcAft>
        <a:buChar char="»"/>
        <a:defRPr>
          <a:solidFill>
            <a:schemeClr val="bg1"/>
          </a:solidFill>
          <a:latin typeface="+mn-lt"/>
        </a:defRPr>
      </a:lvl7pPr>
      <a:lvl8pPr marL="3429000" indent="-228600" algn="l" rtl="0" eaLnBrk="0" fontAlgn="base" hangingPunct="0">
        <a:spcBef>
          <a:spcPct val="20000"/>
        </a:spcBef>
        <a:spcAft>
          <a:spcPct val="0"/>
        </a:spcAft>
        <a:buChar char="»"/>
        <a:defRPr>
          <a:solidFill>
            <a:schemeClr val="bg1"/>
          </a:solidFill>
          <a:latin typeface="+mn-lt"/>
        </a:defRPr>
      </a:lvl8pPr>
      <a:lvl9pPr marL="3886200" indent="-228600" algn="l" rtl="0" eaLnBrk="0" fontAlgn="base" hangingPunct="0">
        <a:spcBef>
          <a:spcPct val="20000"/>
        </a:spcBef>
        <a:spcAft>
          <a:spcPct val="0"/>
        </a:spcAft>
        <a:buChar char="»"/>
        <a:defRPr>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slide" Target="slide25.xml"/><Relationship Id="rId4" Type="http://schemas.openxmlformats.org/officeDocument/2006/relationships/slide" Target="slide1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asc.org.uk/wordpress/wp-content/uploads/2016/01/ASC-CR1-Form.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D018106-BFFF-4542-9B65-B2A153481B6E}"/>
              </a:ext>
            </a:extLst>
          </p:cNvPr>
          <p:cNvSpPr>
            <a:spLocks noGrp="1" noChangeArrowheads="1"/>
          </p:cNvSpPr>
          <p:nvPr>
            <p:ph type="ctrTitle"/>
          </p:nvPr>
        </p:nvSpPr>
        <p:spPr>
          <a:xfrm>
            <a:off x="468313" y="1206500"/>
            <a:ext cx="7772400" cy="1069975"/>
          </a:xfrm>
        </p:spPr>
        <p:txBody>
          <a:bodyPr/>
          <a:lstStyle/>
          <a:p>
            <a:pPr>
              <a:defRPr/>
            </a:pPr>
            <a:r>
              <a:rPr lang="en-GB" dirty="0">
                <a:solidFill>
                  <a:schemeClr val="accent6"/>
                </a:solidFill>
                <a:cs typeface="+mj-cs"/>
              </a:rPr>
              <a:t>ASC International Conferences</a:t>
            </a:r>
            <a:br>
              <a:rPr lang="en-GB" dirty="0">
                <a:solidFill>
                  <a:schemeClr val="accent6"/>
                </a:solidFill>
                <a:cs typeface="+mj-cs"/>
              </a:rPr>
            </a:br>
            <a:r>
              <a:rPr lang="en-GB" dirty="0">
                <a:solidFill>
                  <a:schemeClr val="accent6"/>
                </a:solidFill>
                <a:cs typeface="+mj-cs"/>
              </a:rPr>
              <a:t>ASC One-day Conference Series</a:t>
            </a:r>
          </a:p>
        </p:txBody>
      </p:sp>
      <p:sp>
        <p:nvSpPr>
          <p:cNvPr id="3075" name="Rectangle 3">
            <a:extLst>
              <a:ext uri="{FF2B5EF4-FFF2-40B4-BE49-F238E27FC236}">
                <a16:creationId xmlns:a16="http://schemas.microsoft.com/office/drawing/2014/main" id="{FE02CE47-CEB2-464C-B3F8-4725FBD6E4F1}"/>
              </a:ext>
            </a:extLst>
          </p:cNvPr>
          <p:cNvSpPr>
            <a:spLocks noGrp="1" noChangeArrowheads="1"/>
          </p:cNvSpPr>
          <p:nvPr>
            <p:ph type="subTitle" idx="1"/>
          </p:nvPr>
        </p:nvSpPr>
        <p:spPr>
          <a:xfrm>
            <a:off x="539750" y="3789363"/>
            <a:ext cx="6400800" cy="935037"/>
          </a:xfrm>
        </p:spPr>
        <p:txBody>
          <a:bodyPr/>
          <a:lstStyle/>
          <a:p>
            <a:pPr algn="l">
              <a:defRPr/>
            </a:pPr>
            <a:r>
              <a:rPr lang="en-GB" sz="4000">
                <a:cs typeface="+mn-cs"/>
              </a:rPr>
              <a:t>Guidelines for Presenters</a:t>
            </a:r>
          </a:p>
        </p:txBody>
      </p:sp>
      <p:sp>
        <p:nvSpPr>
          <p:cNvPr id="16387" name="Slide Number Placeholder 3">
            <a:extLst>
              <a:ext uri="{FF2B5EF4-FFF2-40B4-BE49-F238E27FC236}">
                <a16:creationId xmlns:a16="http://schemas.microsoft.com/office/drawing/2014/main" id="{907DD2D0-8DDE-4CF3-A90D-08CA2518A51F}"/>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2D0FE6-C46D-4855-8C48-2DA9F8F5EAA2}" type="slidenum">
              <a:rPr lang="en-US" altLang="en-US" sz="1400">
                <a:solidFill>
                  <a:schemeClr val="bg1"/>
                </a:solidFill>
                <a:latin typeface="Times New Roman" panose="02020603050405020304" pitchFamily="18" charset="0"/>
              </a:rPr>
              <a:pPr>
                <a:spcBef>
                  <a:spcPct val="0"/>
                </a:spcBef>
                <a:buFontTx/>
                <a:buNone/>
              </a:pPr>
              <a:t>1</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026">
            <a:extLst>
              <a:ext uri="{FF2B5EF4-FFF2-40B4-BE49-F238E27FC236}">
                <a16:creationId xmlns:a16="http://schemas.microsoft.com/office/drawing/2014/main" id="{3322A328-735D-4B81-8E32-2D731F36380E}"/>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Planning the Content</a:t>
            </a:r>
          </a:p>
        </p:txBody>
      </p:sp>
      <p:sp>
        <p:nvSpPr>
          <p:cNvPr id="12291" name="Rectangle 1027">
            <a:extLst>
              <a:ext uri="{FF2B5EF4-FFF2-40B4-BE49-F238E27FC236}">
                <a16:creationId xmlns:a16="http://schemas.microsoft.com/office/drawing/2014/main" id="{444848DD-811D-40B4-859F-8BC4F8B45298}"/>
              </a:ext>
            </a:extLst>
          </p:cNvPr>
          <p:cNvSpPr>
            <a:spLocks noGrp="1" noChangeArrowheads="1"/>
          </p:cNvSpPr>
          <p:nvPr>
            <p:ph idx="1"/>
          </p:nvPr>
        </p:nvSpPr>
        <p:spPr>
          <a:xfrm>
            <a:off x="539750" y="1628775"/>
            <a:ext cx="8105775" cy="4321175"/>
          </a:xfrm>
        </p:spPr>
        <p:txBody>
          <a:bodyPr/>
          <a:lstStyle/>
          <a:p>
            <a:pPr>
              <a:defRPr/>
            </a:pPr>
            <a:r>
              <a:rPr lang="en-GB">
                <a:cs typeface="+mn-cs"/>
              </a:rPr>
              <a:t>Key issues to decide are:</a:t>
            </a:r>
          </a:p>
          <a:p>
            <a:pPr lvl="1">
              <a:defRPr/>
            </a:pPr>
            <a:r>
              <a:rPr lang="en-GB"/>
              <a:t>what is/are the central message(s) to be communicated?</a:t>
            </a:r>
          </a:p>
          <a:p>
            <a:pPr lvl="1">
              <a:defRPr/>
            </a:pPr>
            <a:r>
              <a:rPr lang="en-GB"/>
              <a:t>what information is needed to support this?</a:t>
            </a:r>
          </a:p>
          <a:p>
            <a:pPr lvl="1">
              <a:defRPr/>
            </a:pPr>
            <a:r>
              <a:rPr lang="en-GB"/>
              <a:t>is illustration required?</a:t>
            </a:r>
          </a:p>
          <a:p>
            <a:pPr lvl="1">
              <a:defRPr/>
            </a:pPr>
            <a:r>
              <a:rPr lang="en-GB"/>
              <a:t>how much do the audience know already?</a:t>
            </a:r>
          </a:p>
          <a:p>
            <a:pPr>
              <a:defRPr/>
            </a:pPr>
            <a:r>
              <a:rPr lang="en-GB">
                <a:cs typeface="+mn-cs"/>
              </a:rPr>
              <a:t>Focus on benefits and applications not features</a:t>
            </a:r>
          </a:p>
          <a:p>
            <a:pPr>
              <a:defRPr/>
            </a:pPr>
            <a:r>
              <a:rPr lang="en-GB">
                <a:cs typeface="+mn-cs"/>
              </a:rPr>
              <a:t>Anticipate and handle objections problems etc</a:t>
            </a:r>
          </a:p>
        </p:txBody>
      </p:sp>
      <p:sp>
        <p:nvSpPr>
          <p:cNvPr id="28675" name="Slide Number Placeholder 3">
            <a:extLst>
              <a:ext uri="{FF2B5EF4-FFF2-40B4-BE49-F238E27FC236}">
                <a16:creationId xmlns:a16="http://schemas.microsoft.com/office/drawing/2014/main" id="{7AC08014-3111-48F3-94EB-030A65A375CE}"/>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E9D26B-ADC4-4DA4-A767-674B5E84977E}" type="slidenum">
              <a:rPr lang="en-US" altLang="en-US" sz="1400">
                <a:solidFill>
                  <a:schemeClr val="bg1"/>
                </a:solidFill>
                <a:latin typeface="Times New Roman" panose="02020603050405020304" pitchFamily="18" charset="0"/>
              </a:rPr>
              <a:pPr>
                <a:spcBef>
                  <a:spcPct val="0"/>
                </a:spcBef>
                <a:buFontTx/>
                <a:buNone/>
              </a:pPr>
              <a:t>10</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8">
            <a:extLst>
              <a:ext uri="{FF2B5EF4-FFF2-40B4-BE49-F238E27FC236}">
                <a16:creationId xmlns:a16="http://schemas.microsoft.com/office/drawing/2014/main" id="{8B431C7B-850B-49BF-A0BF-556B6F40A57D}"/>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Planning the Format</a:t>
            </a:r>
          </a:p>
        </p:txBody>
      </p:sp>
      <p:sp>
        <p:nvSpPr>
          <p:cNvPr id="29698" name="Rectangle 1027">
            <a:extLst>
              <a:ext uri="{FF2B5EF4-FFF2-40B4-BE49-F238E27FC236}">
                <a16:creationId xmlns:a16="http://schemas.microsoft.com/office/drawing/2014/main" id="{A7AA5BFF-59A3-4B3E-BDD2-3D7E4BC46AD0}"/>
              </a:ext>
            </a:extLst>
          </p:cNvPr>
          <p:cNvSpPr>
            <a:spLocks noGrp="1" noChangeArrowheads="1"/>
          </p:cNvSpPr>
          <p:nvPr>
            <p:ph idx="1"/>
          </p:nvPr>
        </p:nvSpPr>
        <p:spPr>
          <a:xfrm>
            <a:off x="539750" y="1628775"/>
            <a:ext cx="8105775" cy="4321175"/>
          </a:xfrm>
        </p:spPr>
        <p:txBody>
          <a:bodyPr/>
          <a:lstStyle/>
          <a:p>
            <a:pPr>
              <a:lnSpc>
                <a:spcPct val="90000"/>
              </a:lnSpc>
            </a:pPr>
            <a:r>
              <a:rPr lang="en-GB" altLang="en-US">
                <a:ea typeface="ＭＳ Ｐゴシック" panose="020B0600070205080204" pitchFamily="34" charset="-128"/>
              </a:rPr>
              <a:t>ASC audiences vary from</a:t>
            </a:r>
          </a:p>
          <a:p>
            <a:pPr lvl="2">
              <a:lnSpc>
                <a:spcPct val="90000"/>
              </a:lnSpc>
            </a:pPr>
            <a:r>
              <a:rPr lang="en-GB" altLang="en-US">
                <a:ea typeface="ＭＳ Ｐゴシック" panose="020B0600070205080204" pitchFamily="34" charset="-128"/>
              </a:rPr>
              <a:t>80-150 for main/plenary sessions </a:t>
            </a:r>
          </a:p>
          <a:p>
            <a:pPr lvl="2">
              <a:lnSpc>
                <a:spcPct val="90000"/>
              </a:lnSpc>
            </a:pPr>
            <a:r>
              <a:rPr lang="en-GB" altLang="en-US">
                <a:ea typeface="ＭＳ Ｐゴシック" panose="020B0600070205080204" pitchFamily="34" charset="-128"/>
              </a:rPr>
              <a:t>20-50 for </a:t>
            </a:r>
            <a:r>
              <a:rPr lang="en-GB" altLang="en-GB">
                <a:ea typeface="ＭＳ Ｐゴシック" panose="020B0600070205080204" pitchFamily="34" charset="-128"/>
              </a:rPr>
              <a:t>‘</a:t>
            </a:r>
            <a:r>
              <a:rPr lang="en-GB" altLang="en-US">
                <a:ea typeface="ＭＳ Ｐゴシック" panose="020B0600070205080204" pitchFamily="34" charset="-128"/>
              </a:rPr>
              <a:t>workshops</a:t>
            </a:r>
            <a:r>
              <a:rPr lang="en-GB" altLang="en-GB">
                <a:ea typeface="ＭＳ Ｐゴシック" panose="020B0600070205080204" pitchFamily="34" charset="-128"/>
              </a:rPr>
              <a:t>’</a:t>
            </a:r>
            <a:r>
              <a:rPr lang="en-GB" altLang="en-US">
                <a:ea typeface="ＭＳ Ｐゴシック" panose="020B0600070205080204" pitchFamily="34" charset="-128"/>
              </a:rPr>
              <a:t> and parallel streamed presentations</a:t>
            </a:r>
          </a:p>
          <a:p>
            <a:pPr>
              <a:lnSpc>
                <a:spcPct val="90000"/>
              </a:lnSpc>
            </a:pPr>
            <a:r>
              <a:rPr lang="en-GB" altLang="en-US">
                <a:ea typeface="ＭＳ Ｐゴシック" panose="020B0600070205080204" pitchFamily="34" charset="-128"/>
              </a:rPr>
              <a:t>You will be making a formal presentation</a:t>
            </a:r>
          </a:p>
          <a:p>
            <a:pPr lvl="2">
              <a:lnSpc>
                <a:spcPct val="90000"/>
              </a:lnSpc>
            </a:pPr>
            <a:r>
              <a:rPr lang="en-GB" altLang="en-US">
                <a:ea typeface="ＭＳ Ｐゴシック" panose="020B0600070205080204" pitchFamily="34" charset="-128"/>
              </a:rPr>
              <a:t>there is little scope for verbal interaction with larger audiences</a:t>
            </a:r>
          </a:p>
          <a:p>
            <a:pPr>
              <a:lnSpc>
                <a:spcPct val="90000"/>
              </a:lnSpc>
            </a:pPr>
            <a:r>
              <a:rPr lang="en-GB" altLang="en-US">
                <a:ea typeface="ＭＳ Ｐゴシック" panose="020B0600070205080204" pitchFamily="34" charset="-128"/>
              </a:rPr>
              <a:t>You need to think about</a:t>
            </a:r>
          </a:p>
          <a:p>
            <a:pPr lvl="1">
              <a:lnSpc>
                <a:spcPct val="90000"/>
              </a:lnSpc>
            </a:pPr>
            <a:r>
              <a:rPr lang="en-GB" altLang="en-US">
                <a:ea typeface="ＭＳ Ｐゴシック" panose="020B0600070205080204" pitchFamily="34" charset="-128"/>
              </a:rPr>
              <a:t>Length: allow  about 2 minutes a point / slide</a:t>
            </a:r>
          </a:p>
          <a:p>
            <a:pPr lvl="2">
              <a:lnSpc>
                <a:spcPct val="90000"/>
              </a:lnSpc>
            </a:pPr>
            <a:r>
              <a:rPr lang="en-GB" altLang="en-US">
                <a:ea typeface="ＭＳ Ｐゴシック" panose="020B0600070205080204" pitchFamily="34" charset="-128"/>
              </a:rPr>
              <a:t>if you are going to illustrate or expand on a slide allow up to 5 minutes for it</a:t>
            </a:r>
          </a:p>
          <a:p>
            <a:pPr lvl="2">
              <a:lnSpc>
                <a:spcPct val="90000"/>
              </a:lnSpc>
            </a:pPr>
            <a:r>
              <a:rPr lang="en-GB" altLang="en-US">
                <a:ea typeface="ＭＳ Ｐゴシック" panose="020B0600070205080204" pitchFamily="34" charset="-128"/>
              </a:rPr>
              <a:t>timing is critical and will be enforced</a:t>
            </a:r>
          </a:p>
        </p:txBody>
      </p:sp>
      <p:sp>
        <p:nvSpPr>
          <p:cNvPr id="29699" name="Slide Number Placeholder 3">
            <a:extLst>
              <a:ext uri="{FF2B5EF4-FFF2-40B4-BE49-F238E27FC236}">
                <a16:creationId xmlns:a16="http://schemas.microsoft.com/office/drawing/2014/main" id="{A82E064F-34D6-434E-8543-611096525173}"/>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E8DAE73-A0C2-4635-B606-C4363946024F}" type="slidenum">
              <a:rPr lang="en-US" altLang="en-US" sz="1400">
                <a:solidFill>
                  <a:schemeClr val="bg1"/>
                </a:solidFill>
                <a:latin typeface="Times New Roman" panose="02020603050405020304" pitchFamily="18" charset="0"/>
              </a:rPr>
              <a:pPr>
                <a:spcBef>
                  <a:spcPct val="0"/>
                </a:spcBef>
                <a:buFontTx/>
                <a:buNone/>
              </a:pPr>
              <a:t>11</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339C3363-AE64-47B9-AA8F-EA97606AC545}"/>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The So What Test?</a:t>
            </a:r>
          </a:p>
        </p:txBody>
      </p:sp>
      <p:sp>
        <p:nvSpPr>
          <p:cNvPr id="30722" name="Rectangle 3">
            <a:extLst>
              <a:ext uri="{FF2B5EF4-FFF2-40B4-BE49-F238E27FC236}">
                <a16:creationId xmlns:a16="http://schemas.microsoft.com/office/drawing/2014/main" id="{CD79EAA7-2450-49B2-82FA-701996082651}"/>
              </a:ext>
            </a:extLst>
          </p:cNvPr>
          <p:cNvSpPr>
            <a:spLocks noGrp="1" noChangeArrowheads="1"/>
          </p:cNvSpPr>
          <p:nvPr>
            <p:ph idx="1"/>
          </p:nvPr>
        </p:nvSpPr>
        <p:spPr>
          <a:xfrm>
            <a:off x="539750" y="1628775"/>
            <a:ext cx="8105775" cy="4321175"/>
          </a:xfrm>
        </p:spPr>
        <p:txBody>
          <a:bodyPr/>
          <a:lstStyle/>
          <a:p>
            <a:r>
              <a:rPr lang="en-GB" altLang="en-US">
                <a:ea typeface="ＭＳ Ｐゴシック" panose="020B0600070205080204" pitchFamily="34" charset="-128"/>
              </a:rPr>
              <a:t>Always give yourself the </a:t>
            </a:r>
            <a:r>
              <a:rPr lang="en-GB" altLang="en-GB">
                <a:ea typeface="ＭＳ Ｐゴシック" panose="020B0600070205080204" pitchFamily="34" charset="-128"/>
              </a:rPr>
              <a:t>‘</a:t>
            </a:r>
            <a:r>
              <a:rPr lang="en-GB" altLang="en-US">
                <a:ea typeface="ＭＳ Ｐゴシック" panose="020B0600070205080204" pitchFamily="34" charset="-128"/>
              </a:rPr>
              <a:t>so what test</a:t>
            </a:r>
            <a:r>
              <a:rPr lang="en-GB" altLang="en-GB">
                <a:ea typeface="ＭＳ Ｐゴシック" panose="020B0600070205080204" pitchFamily="34" charset="-128"/>
              </a:rPr>
              <a:t>’</a:t>
            </a:r>
            <a:r>
              <a:rPr lang="en-GB" altLang="en-US">
                <a:ea typeface="ＭＳ Ｐゴシック" panose="020B0600070205080204" pitchFamily="34" charset="-128"/>
              </a:rPr>
              <a:t>?</a:t>
            </a:r>
          </a:p>
          <a:p>
            <a:endParaRPr lang="en-GB" altLang="en-US" sz="2000">
              <a:ea typeface="ＭＳ Ｐゴシック" panose="020B0600070205080204" pitchFamily="34" charset="-128"/>
            </a:endParaRPr>
          </a:p>
          <a:p>
            <a:pPr lvl="1">
              <a:buFontTx/>
              <a:buNone/>
            </a:pPr>
            <a:r>
              <a:rPr lang="en-GB" altLang="en-US">
                <a:ea typeface="ＭＳ Ｐゴシック" panose="020B0600070205080204" pitchFamily="34" charset="-128"/>
              </a:rPr>
              <a:t>Who is interested in this piece of information? </a:t>
            </a:r>
          </a:p>
          <a:p>
            <a:pPr lvl="1">
              <a:buFontTx/>
              <a:buNone/>
            </a:pPr>
            <a:r>
              <a:rPr lang="en-GB" altLang="en-US">
                <a:ea typeface="ＭＳ Ｐゴシック" panose="020B0600070205080204" pitchFamily="34" charset="-128"/>
              </a:rPr>
              <a:t>What does it mean to the audience?</a:t>
            </a:r>
          </a:p>
          <a:p>
            <a:pPr lvl="1">
              <a:buFontTx/>
              <a:buNone/>
            </a:pPr>
            <a:r>
              <a:rPr lang="en-GB" altLang="en-US">
                <a:ea typeface="ＭＳ Ｐゴシック" panose="020B0600070205080204" pitchFamily="34" charset="-128"/>
              </a:rPr>
              <a:t>Where does it add?</a:t>
            </a:r>
          </a:p>
          <a:p>
            <a:pPr algn="ctr">
              <a:buFontTx/>
              <a:buNone/>
            </a:pPr>
            <a:r>
              <a:rPr lang="en-GB" altLang="en-GB" sz="3200">
                <a:solidFill>
                  <a:schemeClr val="bg1"/>
                </a:solidFill>
                <a:ea typeface="ＭＳ Ｐゴシック" panose="020B0600070205080204" pitchFamily="34" charset="-128"/>
              </a:rPr>
              <a:t>“</a:t>
            </a:r>
            <a:r>
              <a:rPr lang="en-GB" altLang="en-US" sz="3200">
                <a:solidFill>
                  <a:schemeClr val="bg1"/>
                </a:solidFill>
                <a:ea typeface="ＭＳ Ｐゴシック" panose="020B0600070205080204" pitchFamily="34" charset="-128"/>
              </a:rPr>
              <a:t>So what if I dropped it?</a:t>
            </a:r>
            <a:r>
              <a:rPr lang="en-GB" altLang="en-GB" sz="3200">
                <a:solidFill>
                  <a:schemeClr val="bg1"/>
                </a:solidFill>
                <a:ea typeface="ＭＳ Ｐゴシック" panose="020B0600070205080204" pitchFamily="34" charset="-128"/>
              </a:rPr>
              <a:t>”</a:t>
            </a:r>
            <a:endParaRPr lang="en-GB" altLang="ja-JP">
              <a:solidFill>
                <a:schemeClr val="bg1"/>
              </a:solidFill>
              <a:ea typeface="ＭＳ Ｐゴシック" panose="020B0600070205080204" pitchFamily="34" charset="-128"/>
            </a:endParaRPr>
          </a:p>
          <a:p>
            <a:r>
              <a:rPr lang="en-GB" altLang="en-US">
                <a:ea typeface="ＭＳ Ｐゴシック" panose="020B0600070205080204" pitchFamily="34" charset="-128"/>
              </a:rPr>
              <a:t>If in doubt leave it out</a:t>
            </a:r>
          </a:p>
        </p:txBody>
      </p:sp>
      <p:sp>
        <p:nvSpPr>
          <p:cNvPr id="30723" name="Slide Number Placeholder 3">
            <a:extLst>
              <a:ext uri="{FF2B5EF4-FFF2-40B4-BE49-F238E27FC236}">
                <a16:creationId xmlns:a16="http://schemas.microsoft.com/office/drawing/2014/main" id="{B344667C-B6EC-4C70-81A5-B6A3963649DF}"/>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93666DA-1EC5-453A-A905-81B16D5576CF}" type="slidenum">
              <a:rPr lang="en-US" altLang="en-US" sz="1400">
                <a:solidFill>
                  <a:schemeClr val="bg1"/>
                </a:solidFill>
                <a:latin typeface="Times New Roman" panose="02020603050405020304" pitchFamily="18" charset="0"/>
              </a:rPr>
              <a:pPr>
                <a:spcBef>
                  <a:spcPct val="0"/>
                </a:spcBef>
                <a:buFontTx/>
                <a:buNone/>
              </a:pPr>
              <a:t>12</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448543D4-D88F-4367-AE34-779512AB442A}"/>
              </a:ext>
            </a:extLst>
          </p:cNvPr>
          <p:cNvSpPr>
            <a:spLocks noGrp="1" noChangeArrowheads="1"/>
          </p:cNvSpPr>
          <p:nvPr>
            <p:ph type="subTitle" idx="1"/>
          </p:nvPr>
        </p:nvSpPr>
        <p:spPr>
          <a:xfrm>
            <a:off x="2195513" y="3213100"/>
            <a:ext cx="6400800" cy="1752600"/>
          </a:xfrm>
        </p:spPr>
        <p:txBody>
          <a:bodyPr/>
          <a:lstStyle/>
          <a:p>
            <a:pPr algn="r">
              <a:defRPr/>
            </a:pPr>
            <a:r>
              <a:rPr lang="en-GB" sz="4800">
                <a:cs typeface="+mn-cs"/>
              </a:rPr>
              <a:t>Presenting the Message</a:t>
            </a:r>
            <a:endParaRPr lang="en-GB" sz="5400">
              <a:cs typeface="+mn-cs"/>
            </a:endParaRPr>
          </a:p>
        </p:txBody>
      </p:sp>
      <p:sp>
        <p:nvSpPr>
          <p:cNvPr id="31746" name="Slide Number Placeholder 3">
            <a:extLst>
              <a:ext uri="{FF2B5EF4-FFF2-40B4-BE49-F238E27FC236}">
                <a16:creationId xmlns:a16="http://schemas.microsoft.com/office/drawing/2014/main" id="{1A427CCE-B12F-4DFC-A226-F94E3EFB6A46}"/>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1D20019-DC30-4710-8303-266BE1E04956}" type="slidenum">
              <a:rPr lang="en-US" altLang="en-US" sz="1400">
                <a:solidFill>
                  <a:schemeClr val="bg1"/>
                </a:solidFill>
                <a:latin typeface="Times New Roman" panose="02020603050405020304" pitchFamily="18" charset="0"/>
              </a:rPr>
              <a:pPr>
                <a:spcBef>
                  <a:spcPct val="0"/>
                </a:spcBef>
                <a:buFontTx/>
                <a:buNone/>
              </a:pPr>
              <a:t>13</a:t>
            </a:fld>
            <a:endParaRPr lang="en-US" altLang="en-US" sz="1400">
              <a:solidFill>
                <a:schemeClr val="bg1"/>
              </a:solidFill>
              <a:latin typeface="Times New Roman" panose="02020603050405020304" pitchFamily="18" charset="0"/>
            </a:endParaRPr>
          </a:p>
        </p:txBody>
      </p:sp>
      <p:sp>
        <p:nvSpPr>
          <p:cNvPr id="15364" name="Rectangle 2">
            <a:extLst>
              <a:ext uri="{FF2B5EF4-FFF2-40B4-BE49-F238E27FC236}">
                <a16:creationId xmlns:a16="http://schemas.microsoft.com/office/drawing/2014/main" id="{004A91B7-32F3-42F1-86D0-59A64CB4E734}"/>
              </a:ext>
            </a:extLst>
          </p:cNvPr>
          <p:cNvSpPr>
            <a:spLocks noGrp="1" noChangeArrowheads="1"/>
          </p:cNvSpPr>
          <p:nvPr>
            <p:ph type="ctrTitle"/>
          </p:nvPr>
        </p:nvSpPr>
        <p:spPr>
          <a:xfrm>
            <a:off x="468313" y="1206500"/>
            <a:ext cx="7772400" cy="1069975"/>
          </a:xfrm>
        </p:spPr>
        <p:txBody>
          <a:bodyPr/>
          <a:lstStyle/>
          <a:p>
            <a:pPr>
              <a:defRPr/>
            </a:pPr>
            <a:r>
              <a:rPr lang="en-GB" dirty="0">
                <a:solidFill>
                  <a:schemeClr val="accent6"/>
                </a:solidFill>
              </a:rPr>
              <a:t>ASC Conferences</a:t>
            </a:r>
            <a:endParaRPr lang="en-GB" dirty="0">
              <a:solidFill>
                <a:schemeClr val="accent6"/>
              </a:solidFill>
              <a:cs typeface="+mj-cs"/>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79B7CAC5-7FB8-4235-BB53-E341C6B5DA13}"/>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Setting Up</a:t>
            </a:r>
            <a:endParaRPr lang="en-GB" dirty="0">
              <a:solidFill>
                <a:schemeClr val="accent6"/>
              </a:solidFill>
              <a:cs typeface="+mj-cs"/>
            </a:endParaRPr>
          </a:p>
        </p:txBody>
      </p:sp>
      <p:sp>
        <p:nvSpPr>
          <p:cNvPr id="32770" name="Rectangle 3">
            <a:extLst>
              <a:ext uri="{FF2B5EF4-FFF2-40B4-BE49-F238E27FC236}">
                <a16:creationId xmlns:a16="http://schemas.microsoft.com/office/drawing/2014/main" id="{7000925F-A6E7-49C3-93DB-F442ED7CC852}"/>
              </a:ext>
            </a:extLst>
          </p:cNvPr>
          <p:cNvSpPr>
            <a:spLocks noGrp="1" noChangeArrowheads="1"/>
          </p:cNvSpPr>
          <p:nvPr>
            <p:ph idx="1"/>
          </p:nvPr>
        </p:nvSpPr>
        <p:spPr>
          <a:xfrm>
            <a:off x="539750" y="1628775"/>
            <a:ext cx="8105775" cy="4321175"/>
          </a:xfrm>
        </p:spPr>
        <p:txBody>
          <a:bodyPr/>
          <a:lstStyle/>
          <a:p>
            <a:pPr>
              <a:lnSpc>
                <a:spcPct val="90000"/>
              </a:lnSpc>
            </a:pPr>
            <a:r>
              <a:rPr lang="en-GB" altLang="en-US" sz="2400">
                <a:ea typeface="ＭＳ Ｐゴシック" panose="020B0600070205080204" pitchFamily="34" charset="-128"/>
              </a:rPr>
              <a:t>Ensure you are happy with the layout</a:t>
            </a:r>
          </a:p>
          <a:p>
            <a:pPr>
              <a:lnSpc>
                <a:spcPct val="90000"/>
              </a:lnSpc>
            </a:pPr>
            <a:r>
              <a:rPr lang="en-GB" altLang="en-US" sz="2400">
                <a:ea typeface="ＭＳ Ｐゴシック" panose="020B0600070205080204" pitchFamily="34" charset="-128"/>
              </a:rPr>
              <a:t>Make yourself known to the chairperson well ahead of the session</a:t>
            </a:r>
          </a:p>
          <a:p>
            <a:pPr>
              <a:lnSpc>
                <a:spcPct val="90000"/>
              </a:lnSpc>
            </a:pPr>
            <a:r>
              <a:rPr lang="en-GB" altLang="en-US" sz="2400">
                <a:ea typeface="ＭＳ Ｐゴシック" panose="020B0600070205080204" pitchFamily="34" charset="-128"/>
              </a:rPr>
              <a:t>Attend your speaker</a:t>
            </a:r>
            <a:r>
              <a:rPr lang="en-GB" altLang="en-GB" sz="2400">
                <a:ea typeface="ＭＳ Ｐゴシック" panose="020B0600070205080204" pitchFamily="34" charset="-128"/>
              </a:rPr>
              <a:t>’</a:t>
            </a:r>
            <a:r>
              <a:rPr lang="en-GB" altLang="en-US" sz="2400">
                <a:ea typeface="ＭＳ Ｐゴシック" panose="020B0600070205080204" pitchFamily="34" charset="-128"/>
              </a:rPr>
              <a:t>s rehearsal before the session to ensure your slides</a:t>
            </a:r>
          </a:p>
          <a:p>
            <a:pPr>
              <a:lnSpc>
                <a:spcPct val="90000"/>
              </a:lnSpc>
            </a:pPr>
            <a:r>
              <a:rPr lang="en-GB" altLang="en-US" sz="2400">
                <a:ea typeface="ＭＳ Ｐゴシック" panose="020B0600070205080204" pitchFamily="34" charset="-128"/>
              </a:rPr>
              <a:t>Make sure</a:t>
            </a:r>
            <a:endParaRPr lang="en-GB" altLang="en-US">
              <a:ea typeface="ＭＳ Ｐゴシック" panose="020B0600070205080204" pitchFamily="34" charset="-128"/>
            </a:endParaRPr>
          </a:p>
          <a:p>
            <a:pPr lvl="1">
              <a:lnSpc>
                <a:spcPct val="90000"/>
              </a:lnSpc>
            </a:pPr>
            <a:r>
              <a:rPr lang="en-GB" altLang="en-US" sz="2000">
                <a:ea typeface="ＭＳ Ｐゴシック" panose="020B0600070205080204" pitchFamily="34" charset="-128"/>
              </a:rPr>
              <a:t>You can you reach everything with ease?</a:t>
            </a:r>
          </a:p>
          <a:p>
            <a:pPr lvl="1">
              <a:lnSpc>
                <a:spcPct val="90000"/>
              </a:lnSpc>
            </a:pPr>
            <a:r>
              <a:rPr lang="en-GB" altLang="en-US" sz="2000">
                <a:ea typeface="ＭＳ Ｐゴシック" panose="020B0600070205080204" pitchFamily="34" charset="-128"/>
              </a:rPr>
              <a:t>When set up are you facing the audience?</a:t>
            </a:r>
          </a:p>
          <a:p>
            <a:pPr lvl="1">
              <a:lnSpc>
                <a:spcPct val="90000"/>
              </a:lnSpc>
            </a:pPr>
            <a:r>
              <a:rPr lang="en-GB" altLang="en-US" sz="2000">
                <a:ea typeface="ＭＳ Ｐゴシック" panose="020B0600070205080204" pitchFamily="34" charset="-128"/>
              </a:rPr>
              <a:t>Are you obstructing the audience?</a:t>
            </a:r>
          </a:p>
          <a:p>
            <a:pPr lvl="1">
              <a:lnSpc>
                <a:spcPct val="90000"/>
              </a:lnSpc>
            </a:pPr>
            <a:r>
              <a:rPr lang="en-GB" altLang="en-US" sz="2000">
                <a:ea typeface="ＭＳ Ｐゴシック" panose="020B0600070205080204" pitchFamily="34" charset="-128"/>
              </a:rPr>
              <a:t>How will you handle transitions between media etc?</a:t>
            </a:r>
            <a:endParaRPr lang="en-GB" altLang="en-US">
              <a:ea typeface="ＭＳ Ｐゴシック" panose="020B0600070205080204" pitchFamily="34" charset="-128"/>
            </a:endParaRPr>
          </a:p>
        </p:txBody>
      </p:sp>
      <p:sp>
        <p:nvSpPr>
          <p:cNvPr id="32771" name="Slide Number Placeholder 3">
            <a:extLst>
              <a:ext uri="{FF2B5EF4-FFF2-40B4-BE49-F238E27FC236}">
                <a16:creationId xmlns:a16="http://schemas.microsoft.com/office/drawing/2014/main" id="{F8659702-CCDE-4E5A-B995-59BBE1C491EC}"/>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6D1CE43-3A0C-44D3-A068-5BE6ECC84E30}" type="slidenum">
              <a:rPr lang="en-US" altLang="en-US" sz="1400">
                <a:solidFill>
                  <a:schemeClr val="bg1"/>
                </a:solidFill>
                <a:latin typeface="Times New Roman" panose="02020603050405020304" pitchFamily="18" charset="0"/>
              </a:rPr>
              <a:pPr>
                <a:spcBef>
                  <a:spcPct val="0"/>
                </a:spcBef>
                <a:buFontTx/>
                <a:buNone/>
              </a:pPr>
              <a:t>14</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26">
            <a:extLst>
              <a:ext uri="{FF2B5EF4-FFF2-40B4-BE49-F238E27FC236}">
                <a16:creationId xmlns:a16="http://schemas.microsoft.com/office/drawing/2014/main" id="{7F47B564-442D-4AA8-AA78-CA6919B4E152}"/>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Movement</a:t>
            </a:r>
          </a:p>
        </p:txBody>
      </p:sp>
      <p:sp>
        <p:nvSpPr>
          <p:cNvPr id="33794" name="Rectangle 1027">
            <a:extLst>
              <a:ext uri="{FF2B5EF4-FFF2-40B4-BE49-F238E27FC236}">
                <a16:creationId xmlns:a16="http://schemas.microsoft.com/office/drawing/2014/main" id="{B8DD2DF9-CEE4-41E4-9CE7-D65891ED6382}"/>
              </a:ext>
            </a:extLst>
          </p:cNvPr>
          <p:cNvSpPr>
            <a:spLocks noGrp="1" noChangeArrowheads="1"/>
          </p:cNvSpPr>
          <p:nvPr>
            <p:ph idx="1"/>
          </p:nvPr>
        </p:nvSpPr>
        <p:spPr>
          <a:xfrm>
            <a:off x="539750" y="1628775"/>
            <a:ext cx="8105775" cy="4321175"/>
          </a:xfrm>
        </p:spPr>
        <p:txBody>
          <a:bodyPr/>
          <a:lstStyle/>
          <a:p>
            <a:pPr>
              <a:lnSpc>
                <a:spcPct val="90000"/>
              </a:lnSpc>
            </a:pPr>
            <a:r>
              <a:rPr lang="en-GB" altLang="en-US">
                <a:ea typeface="ＭＳ Ｐゴシック" panose="020B0600070205080204" pitchFamily="34" charset="-128"/>
              </a:rPr>
              <a:t>How you stand and act is very important</a:t>
            </a:r>
          </a:p>
          <a:p>
            <a:pPr>
              <a:lnSpc>
                <a:spcPct val="90000"/>
              </a:lnSpc>
            </a:pPr>
            <a:r>
              <a:rPr lang="en-GB" altLang="en-US">
                <a:ea typeface="ＭＳ Ｐゴシック" panose="020B0600070205080204" pitchFamily="34" charset="-128"/>
              </a:rPr>
              <a:t>We are born to follow movement</a:t>
            </a:r>
          </a:p>
          <a:p>
            <a:pPr>
              <a:lnSpc>
                <a:spcPct val="90000"/>
              </a:lnSpc>
            </a:pPr>
            <a:r>
              <a:rPr lang="en-GB" altLang="en-US">
                <a:ea typeface="ＭＳ Ｐゴシック" panose="020B0600070205080204" pitchFamily="34" charset="-128"/>
              </a:rPr>
              <a:t>Stand still or move with purpose. Don</a:t>
            </a:r>
            <a:r>
              <a:rPr lang="en-GB" altLang="en-GB">
                <a:ea typeface="ＭＳ Ｐゴシック" panose="020B0600070205080204" pitchFamily="34" charset="-128"/>
              </a:rPr>
              <a:t>’</a:t>
            </a:r>
            <a:r>
              <a:rPr lang="en-GB" altLang="en-US">
                <a:ea typeface="ＭＳ Ｐゴシック" panose="020B0600070205080204" pitchFamily="34" charset="-128"/>
              </a:rPr>
              <a:t>t: </a:t>
            </a:r>
          </a:p>
          <a:p>
            <a:pPr lvl="1">
              <a:lnSpc>
                <a:spcPct val="90000"/>
              </a:lnSpc>
            </a:pPr>
            <a:r>
              <a:rPr lang="en-GB" altLang="en-US">
                <a:ea typeface="ＭＳ Ｐゴシック" panose="020B0600070205080204" pitchFamily="34" charset="-128"/>
              </a:rPr>
              <a:t>shuffle about, </a:t>
            </a:r>
          </a:p>
          <a:p>
            <a:pPr lvl="1">
              <a:lnSpc>
                <a:spcPct val="90000"/>
              </a:lnSpc>
            </a:pPr>
            <a:r>
              <a:rPr lang="en-GB" altLang="en-US">
                <a:ea typeface="ＭＳ Ｐゴシック" panose="020B0600070205080204" pitchFamily="34" charset="-128"/>
              </a:rPr>
              <a:t>move your feet</a:t>
            </a:r>
          </a:p>
          <a:p>
            <a:pPr lvl="1">
              <a:lnSpc>
                <a:spcPct val="90000"/>
              </a:lnSpc>
            </a:pPr>
            <a:r>
              <a:rPr lang="en-GB" altLang="en-US">
                <a:ea typeface="ＭＳ Ｐゴシック" panose="020B0600070205080204" pitchFamily="34" charset="-128"/>
              </a:rPr>
              <a:t>fiddle with props, pens, slide clickers or notes</a:t>
            </a:r>
          </a:p>
          <a:p>
            <a:pPr lvl="1">
              <a:lnSpc>
                <a:spcPct val="90000"/>
              </a:lnSpc>
            </a:pPr>
            <a:r>
              <a:rPr lang="en-GB" altLang="en-US">
                <a:ea typeface="ＭＳ Ｐゴシック" panose="020B0600070205080204" pitchFamily="34" charset="-128"/>
              </a:rPr>
              <a:t>slouch or lean</a:t>
            </a:r>
          </a:p>
          <a:p>
            <a:pPr>
              <a:lnSpc>
                <a:spcPct val="90000"/>
              </a:lnSpc>
            </a:pPr>
            <a:r>
              <a:rPr lang="en-GB" altLang="en-US">
                <a:ea typeface="ＭＳ Ｐゴシック" panose="020B0600070205080204" pitchFamily="34" charset="-128"/>
              </a:rPr>
              <a:t>Always face the audience</a:t>
            </a:r>
          </a:p>
          <a:p>
            <a:pPr lvl="2">
              <a:lnSpc>
                <a:spcPct val="90000"/>
              </a:lnSpc>
            </a:pPr>
            <a:endParaRPr lang="en-GB" altLang="en-US">
              <a:ea typeface="ＭＳ Ｐゴシック" panose="020B0600070205080204" pitchFamily="34" charset="-128"/>
            </a:endParaRPr>
          </a:p>
        </p:txBody>
      </p:sp>
      <p:sp>
        <p:nvSpPr>
          <p:cNvPr id="33795" name="Slide Number Placeholder 3">
            <a:extLst>
              <a:ext uri="{FF2B5EF4-FFF2-40B4-BE49-F238E27FC236}">
                <a16:creationId xmlns:a16="http://schemas.microsoft.com/office/drawing/2014/main" id="{AF6CFBA8-8035-4270-9D19-46F67D8BEFF9}"/>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BB03A8E-1C98-4D10-81D4-C64935B24E85}" type="slidenum">
              <a:rPr lang="en-US" altLang="en-US" sz="1400">
                <a:solidFill>
                  <a:schemeClr val="bg1"/>
                </a:solidFill>
                <a:latin typeface="Times New Roman" panose="02020603050405020304" pitchFamily="18" charset="0"/>
              </a:rPr>
              <a:pPr>
                <a:spcBef>
                  <a:spcPct val="0"/>
                </a:spcBef>
                <a:buFontTx/>
                <a:buNone/>
              </a:pPr>
              <a:t>15</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0655A8A-4351-4871-B53E-C85B51D3E56D}"/>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Delivery</a:t>
            </a:r>
          </a:p>
        </p:txBody>
      </p:sp>
      <p:sp>
        <p:nvSpPr>
          <p:cNvPr id="18435" name="Rectangle 3">
            <a:extLst>
              <a:ext uri="{FF2B5EF4-FFF2-40B4-BE49-F238E27FC236}">
                <a16:creationId xmlns:a16="http://schemas.microsoft.com/office/drawing/2014/main" id="{56912B81-4E64-4BEC-BBFB-D5FF59F17B46}"/>
              </a:ext>
            </a:extLst>
          </p:cNvPr>
          <p:cNvSpPr>
            <a:spLocks noGrp="1" noChangeArrowheads="1"/>
          </p:cNvSpPr>
          <p:nvPr>
            <p:ph idx="1"/>
          </p:nvPr>
        </p:nvSpPr>
        <p:spPr>
          <a:xfrm>
            <a:off x="539750" y="1628775"/>
            <a:ext cx="8105775" cy="4321175"/>
          </a:xfrm>
        </p:spPr>
        <p:txBody>
          <a:bodyPr/>
          <a:lstStyle/>
          <a:p>
            <a:pPr>
              <a:lnSpc>
                <a:spcPct val="90000"/>
              </a:lnSpc>
              <a:defRPr/>
            </a:pPr>
            <a:r>
              <a:rPr lang="en-GB">
                <a:cs typeface="+mn-cs"/>
              </a:rPr>
              <a:t>Delivery involves</a:t>
            </a:r>
          </a:p>
          <a:p>
            <a:pPr lvl="1">
              <a:lnSpc>
                <a:spcPct val="90000"/>
              </a:lnSpc>
              <a:defRPr/>
            </a:pPr>
            <a:r>
              <a:rPr lang="en-GB"/>
              <a:t>appearance</a:t>
            </a:r>
          </a:p>
          <a:p>
            <a:pPr lvl="1">
              <a:lnSpc>
                <a:spcPct val="90000"/>
              </a:lnSpc>
              <a:defRPr/>
            </a:pPr>
            <a:r>
              <a:rPr lang="en-GB"/>
              <a:t>body language</a:t>
            </a:r>
          </a:p>
          <a:p>
            <a:pPr lvl="1">
              <a:lnSpc>
                <a:spcPct val="90000"/>
              </a:lnSpc>
              <a:defRPr/>
            </a:pPr>
            <a:r>
              <a:rPr lang="en-GB"/>
              <a:t>voice</a:t>
            </a:r>
          </a:p>
          <a:p>
            <a:pPr>
              <a:lnSpc>
                <a:spcPct val="90000"/>
              </a:lnSpc>
              <a:defRPr/>
            </a:pPr>
            <a:r>
              <a:rPr lang="en-GB">
                <a:cs typeface="+mn-cs"/>
              </a:rPr>
              <a:t>Voice</a:t>
            </a:r>
          </a:p>
          <a:p>
            <a:pPr lvl="1">
              <a:lnSpc>
                <a:spcPct val="90000"/>
              </a:lnSpc>
              <a:defRPr/>
            </a:pPr>
            <a:r>
              <a:rPr lang="en-GB"/>
              <a:t>practice your start word for word</a:t>
            </a:r>
          </a:p>
          <a:p>
            <a:pPr lvl="1">
              <a:lnSpc>
                <a:spcPct val="90000"/>
              </a:lnSpc>
              <a:defRPr/>
            </a:pPr>
            <a:r>
              <a:rPr lang="en-GB"/>
              <a:t>keep it measured</a:t>
            </a:r>
          </a:p>
          <a:p>
            <a:pPr lvl="1">
              <a:lnSpc>
                <a:spcPct val="90000"/>
              </a:lnSpc>
              <a:defRPr/>
            </a:pPr>
            <a:r>
              <a:rPr lang="en-GB"/>
              <a:t>keep it clear and pitched to the back</a:t>
            </a:r>
          </a:p>
          <a:p>
            <a:pPr lvl="1">
              <a:lnSpc>
                <a:spcPct val="90000"/>
              </a:lnSpc>
              <a:defRPr/>
            </a:pPr>
            <a:r>
              <a:rPr lang="en-GB"/>
              <a:t>ensure that emphasis is in the right place</a:t>
            </a:r>
          </a:p>
        </p:txBody>
      </p:sp>
      <p:sp>
        <p:nvSpPr>
          <p:cNvPr id="34819" name="Slide Number Placeholder 3">
            <a:extLst>
              <a:ext uri="{FF2B5EF4-FFF2-40B4-BE49-F238E27FC236}">
                <a16:creationId xmlns:a16="http://schemas.microsoft.com/office/drawing/2014/main" id="{7F7E2C50-194E-4850-A982-95FDB7825E7E}"/>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66E71FA-9903-485B-9A0A-2B54FBFD8A0B}" type="slidenum">
              <a:rPr lang="en-US" altLang="en-US" sz="1400">
                <a:solidFill>
                  <a:schemeClr val="bg1"/>
                </a:solidFill>
                <a:latin typeface="Times New Roman" panose="02020603050405020304" pitchFamily="18" charset="0"/>
              </a:rPr>
              <a:pPr>
                <a:spcBef>
                  <a:spcPct val="0"/>
                </a:spcBef>
                <a:buFontTx/>
                <a:buNone/>
              </a:pPr>
              <a:t>16</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A6AB9F80-3E82-4B70-B533-1B528389F5EB}"/>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Use of Notes</a:t>
            </a:r>
          </a:p>
        </p:txBody>
      </p:sp>
      <p:sp>
        <p:nvSpPr>
          <p:cNvPr id="35842" name="Rectangle 3">
            <a:extLst>
              <a:ext uri="{FF2B5EF4-FFF2-40B4-BE49-F238E27FC236}">
                <a16:creationId xmlns:a16="http://schemas.microsoft.com/office/drawing/2014/main" id="{91DDF103-4BC6-427E-AD9B-68353BDD0462}"/>
              </a:ext>
            </a:extLst>
          </p:cNvPr>
          <p:cNvSpPr>
            <a:spLocks noGrp="1" noChangeArrowheads="1"/>
          </p:cNvSpPr>
          <p:nvPr>
            <p:ph idx="1"/>
          </p:nvPr>
        </p:nvSpPr>
        <p:spPr>
          <a:xfrm>
            <a:off x="539750" y="1628775"/>
            <a:ext cx="8105775" cy="4321175"/>
          </a:xfrm>
        </p:spPr>
        <p:txBody>
          <a:bodyPr/>
          <a:lstStyle/>
          <a:p>
            <a:r>
              <a:rPr lang="en-GB" altLang="en-US">
                <a:ea typeface="ＭＳ Ｐゴシック" panose="020B0600070205080204" pitchFamily="34" charset="-128"/>
              </a:rPr>
              <a:t>Everyone is different</a:t>
            </a:r>
          </a:p>
          <a:p>
            <a:pPr lvl="1"/>
            <a:r>
              <a:rPr lang="en-GB" altLang="en-US">
                <a:ea typeface="ＭＳ Ｐゴシック" panose="020B0600070205080204" pitchFamily="34" charset="-128"/>
              </a:rPr>
              <a:t>Some use annotated slides - key points</a:t>
            </a:r>
          </a:p>
          <a:p>
            <a:pPr lvl="1"/>
            <a:r>
              <a:rPr lang="en-GB" altLang="en-US">
                <a:ea typeface="ＭＳ Ｐゴシック" panose="020B0600070205080204" pitchFamily="34" charset="-128"/>
              </a:rPr>
              <a:t>Some use flash cards with abbreviated text</a:t>
            </a:r>
          </a:p>
          <a:p>
            <a:pPr lvl="1"/>
            <a:r>
              <a:rPr lang="en-GB" altLang="en-US">
                <a:ea typeface="ＭＳ Ｐゴシック" panose="020B0600070205080204" pitchFamily="34" charset="-128"/>
              </a:rPr>
              <a:t>Others produce a complete script</a:t>
            </a:r>
          </a:p>
          <a:p>
            <a:r>
              <a:rPr lang="en-GB" altLang="en-US">
                <a:ea typeface="ＭＳ Ｐゴシック" panose="020B0600070205080204" pitchFamily="34" charset="-128"/>
              </a:rPr>
              <a:t>Whatever you use</a:t>
            </a:r>
          </a:p>
          <a:p>
            <a:pPr lvl="1"/>
            <a:r>
              <a:rPr lang="en-GB" altLang="en-US">
                <a:ea typeface="ＭＳ Ｐゴシック" panose="020B0600070205080204" pitchFamily="34" charset="-128"/>
              </a:rPr>
              <a:t>It mustn</a:t>
            </a:r>
            <a:r>
              <a:rPr lang="en-GB" altLang="en-GB">
                <a:ea typeface="ＭＳ Ｐゴシック" panose="020B0600070205080204" pitchFamily="34" charset="-128"/>
              </a:rPr>
              <a:t>’</a:t>
            </a:r>
            <a:r>
              <a:rPr lang="en-GB" altLang="en-US">
                <a:ea typeface="ＭＳ Ｐゴシック" panose="020B0600070205080204" pitchFamily="34" charset="-128"/>
              </a:rPr>
              <a:t>t be read</a:t>
            </a:r>
          </a:p>
          <a:p>
            <a:pPr lvl="1"/>
            <a:r>
              <a:rPr lang="en-GB" altLang="en-US">
                <a:ea typeface="ＭＳ Ｐゴシック" panose="020B0600070205080204" pitchFamily="34" charset="-128"/>
              </a:rPr>
              <a:t>It mustn</a:t>
            </a:r>
            <a:r>
              <a:rPr lang="en-GB" altLang="en-GB">
                <a:ea typeface="ＭＳ Ｐゴシック" panose="020B0600070205080204" pitchFamily="34" charset="-128"/>
              </a:rPr>
              <a:t>’</a:t>
            </a:r>
            <a:r>
              <a:rPr lang="en-GB" altLang="en-US">
                <a:ea typeface="ＭＳ Ｐゴシック" panose="020B0600070205080204" pitchFamily="34" charset="-128"/>
              </a:rPr>
              <a:t>t distract you from interacting with your audience</a:t>
            </a:r>
          </a:p>
        </p:txBody>
      </p:sp>
      <p:sp>
        <p:nvSpPr>
          <p:cNvPr id="35843" name="Slide Number Placeholder 3">
            <a:extLst>
              <a:ext uri="{FF2B5EF4-FFF2-40B4-BE49-F238E27FC236}">
                <a16:creationId xmlns:a16="http://schemas.microsoft.com/office/drawing/2014/main" id="{A19B8F94-3736-49C3-8E52-9996A62CF56B}"/>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2218FD-F2E7-4198-B51F-2895871EA0FC}" type="slidenum">
              <a:rPr lang="en-US" altLang="en-US" sz="1400">
                <a:solidFill>
                  <a:schemeClr val="bg1"/>
                </a:solidFill>
                <a:latin typeface="Times New Roman" panose="02020603050405020304" pitchFamily="18" charset="0"/>
              </a:rPr>
              <a:pPr>
                <a:spcBef>
                  <a:spcPct val="0"/>
                </a:spcBef>
                <a:buFontTx/>
                <a:buNone/>
              </a:pPr>
              <a:t>17</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663463A8-BBAA-45E2-BFA1-9E974FC18FC1}"/>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Persona</a:t>
            </a:r>
          </a:p>
        </p:txBody>
      </p:sp>
      <p:sp>
        <p:nvSpPr>
          <p:cNvPr id="36866" name="Rectangle 3">
            <a:extLst>
              <a:ext uri="{FF2B5EF4-FFF2-40B4-BE49-F238E27FC236}">
                <a16:creationId xmlns:a16="http://schemas.microsoft.com/office/drawing/2014/main" id="{6D1DAC38-4ED2-4A8D-9D9E-145D3DA75806}"/>
              </a:ext>
            </a:extLst>
          </p:cNvPr>
          <p:cNvSpPr>
            <a:spLocks noGrp="1" noChangeArrowheads="1"/>
          </p:cNvSpPr>
          <p:nvPr>
            <p:ph idx="1"/>
          </p:nvPr>
        </p:nvSpPr>
        <p:spPr>
          <a:xfrm>
            <a:off x="539750" y="1628775"/>
            <a:ext cx="8105775" cy="4321175"/>
          </a:xfrm>
        </p:spPr>
        <p:txBody>
          <a:bodyPr/>
          <a:lstStyle/>
          <a:p>
            <a:pPr>
              <a:lnSpc>
                <a:spcPct val="90000"/>
              </a:lnSpc>
            </a:pPr>
            <a:r>
              <a:rPr lang="en-GB" altLang="en-US">
                <a:ea typeface="ＭＳ Ｐゴシック" panose="020B0600070205080204" pitchFamily="34" charset="-128"/>
              </a:rPr>
              <a:t>You must </a:t>
            </a:r>
            <a:r>
              <a:rPr lang="en-GB" altLang="en-GB">
                <a:ea typeface="ＭＳ Ｐゴシック" panose="020B0600070205080204" pitchFamily="34" charset="-128"/>
              </a:rPr>
              <a:t>‘</a:t>
            </a:r>
            <a:r>
              <a:rPr lang="en-GB" altLang="en-US">
                <a:ea typeface="ＭＳ Ｐゴシック" panose="020B0600070205080204" pitchFamily="34" charset="-128"/>
              </a:rPr>
              <a:t>meet</a:t>
            </a:r>
            <a:r>
              <a:rPr lang="en-GB" altLang="en-GB">
                <a:ea typeface="ＭＳ Ｐゴシック" panose="020B0600070205080204" pitchFamily="34" charset="-128"/>
              </a:rPr>
              <a:t>’</a:t>
            </a:r>
            <a:r>
              <a:rPr lang="en-GB" altLang="en-US">
                <a:ea typeface="ＭＳ Ｐゴシック" panose="020B0600070205080204" pitchFamily="34" charset="-128"/>
              </a:rPr>
              <a:t> your audience</a:t>
            </a:r>
          </a:p>
          <a:p>
            <a:pPr>
              <a:lnSpc>
                <a:spcPct val="90000"/>
              </a:lnSpc>
            </a:pPr>
            <a:r>
              <a:rPr lang="en-GB" altLang="en-US">
                <a:ea typeface="ＭＳ Ｐゴシック" panose="020B0600070205080204" pitchFamily="34" charset="-128"/>
              </a:rPr>
              <a:t>How to do this varies by size of group. In a mid to large audience:</a:t>
            </a:r>
          </a:p>
          <a:p>
            <a:pPr lvl="1">
              <a:lnSpc>
                <a:spcPct val="90000"/>
              </a:lnSpc>
            </a:pPr>
            <a:r>
              <a:rPr lang="en-GB" altLang="en-US">
                <a:ea typeface="ＭＳ Ｐゴシック" panose="020B0600070205080204" pitchFamily="34" charset="-128"/>
              </a:rPr>
              <a:t>look but don</a:t>
            </a:r>
            <a:r>
              <a:rPr lang="en-GB" altLang="en-GB">
                <a:ea typeface="ＭＳ Ｐゴシック" panose="020B0600070205080204" pitchFamily="34" charset="-128"/>
              </a:rPr>
              <a:t>’</a:t>
            </a:r>
            <a:r>
              <a:rPr lang="en-GB" altLang="en-US">
                <a:ea typeface="ＭＳ Ｐゴシック" panose="020B0600070205080204" pitchFamily="34" charset="-128"/>
              </a:rPr>
              <a:t>t make individual eye contact</a:t>
            </a:r>
          </a:p>
          <a:p>
            <a:pPr lvl="1">
              <a:lnSpc>
                <a:spcPct val="90000"/>
              </a:lnSpc>
            </a:pPr>
            <a:r>
              <a:rPr lang="en-GB" altLang="en-US">
                <a:ea typeface="ＭＳ Ｐゴシック" panose="020B0600070205080204" pitchFamily="34" charset="-128"/>
              </a:rPr>
              <a:t>speak slightly above people</a:t>
            </a:r>
            <a:r>
              <a:rPr lang="en-GB" altLang="en-GB">
                <a:ea typeface="ＭＳ Ｐゴシック" panose="020B0600070205080204" pitchFamily="34" charset="-128"/>
              </a:rPr>
              <a:t>’</a:t>
            </a:r>
            <a:r>
              <a:rPr lang="en-GB" altLang="en-US">
                <a:ea typeface="ＭＳ Ｐゴシック" panose="020B0600070205080204" pitchFamily="34" charset="-128"/>
              </a:rPr>
              <a:t>s heads </a:t>
            </a:r>
            <a:r>
              <a:rPr lang="en-GB" altLang="en-US" sz="2000">
                <a:ea typeface="ＭＳ Ｐゴシック" panose="020B0600070205080204" pitchFamily="34" charset="-128"/>
              </a:rPr>
              <a:t>(that means the top of the back row in banked seating)</a:t>
            </a:r>
          </a:p>
          <a:p>
            <a:pPr lvl="1">
              <a:lnSpc>
                <a:spcPct val="90000"/>
              </a:lnSpc>
            </a:pPr>
            <a:r>
              <a:rPr lang="en-GB" altLang="en-US">
                <a:ea typeface="ＭＳ Ｐゴシック" panose="020B0600070205080204" pitchFamily="34" charset="-128"/>
              </a:rPr>
              <a:t>be natural</a:t>
            </a:r>
          </a:p>
          <a:p>
            <a:pPr lvl="1">
              <a:lnSpc>
                <a:spcPct val="90000"/>
              </a:lnSpc>
            </a:pPr>
            <a:r>
              <a:rPr lang="en-GB" altLang="en-US">
                <a:ea typeface="ＭＳ Ｐゴシック" panose="020B0600070205080204" pitchFamily="34" charset="-128"/>
              </a:rPr>
              <a:t>be confident and open</a:t>
            </a:r>
          </a:p>
          <a:p>
            <a:pPr lvl="1">
              <a:lnSpc>
                <a:spcPct val="90000"/>
              </a:lnSpc>
            </a:pPr>
            <a:r>
              <a:rPr lang="en-GB" altLang="en-US">
                <a:ea typeface="ＭＳ Ｐゴシック" panose="020B0600070205080204" pitchFamily="34" charset="-128"/>
              </a:rPr>
              <a:t>give clear signposts </a:t>
            </a:r>
          </a:p>
          <a:p>
            <a:pPr lvl="2">
              <a:lnSpc>
                <a:spcPct val="90000"/>
              </a:lnSpc>
            </a:pPr>
            <a:r>
              <a:rPr lang="en-GB" altLang="en-US">
                <a:ea typeface="ＭＳ Ｐゴシック" panose="020B0600070205080204" pitchFamily="34" charset="-128"/>
              </a:rPr>
              <a:t>what you will be presenting</a:t>
            </a:r>
          </a:p>
          <a:p>
            <a:pPr lvl="2">
              <a:lnSpc>
                <a:spcPct val="90000"/>
              </a:lnSpc>
            </a:pPr>
            <a:r>
              <a:rPr lang="en-GB" altLang="en-US">
                <a:ea typeface="ＭＳ Ｐゴシック" panose="020B0600070205080204" pitchFamily="34" charset="-128"/>
              </a:rPr>
              <a:t>where you are in the presentation, and …</a:t>
            </a:r>
          </a:p>
        </p:txBody>
      </p:sp>
      <p:sp>
        <p:nvSpPr>
          <p:cNvPr id="36867" name="Slide Number Placeholder 3">
            <a:extLst>
              <a:ext uri="{FF2B5EF4-FFF2-40B4-BE49-F238E27FC236}">
                <a16:creationId xmlns:a16="http://schemas.microsoft.com/office/drawing/2014/main" id="{6334B7A0-0929-40E6-83EC-8DA26C638BAB}"/>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02D7AF-F657-42CB-BE22-A093651E978C}" type="slidenum">
              <a:rPr lang="en-US" altLang="en-US" sz="1400">
                <a:solidFill>
                  <a:schemeClr val="bg1"/>
                </a:solidFill>
                <a:latin typeface="Times New Roman" panose="02020603050405020304" pitchFamily="18" charset="0"/>
              </a:rPr>
              <a:pPr>
                <a:spcBef>
                  <a:spcPct val="0"/>
                </a:spcBef>
                <a:buFontTx/>
                <a:buNone/>
              </a:pPr>
              <a:t>18</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E22414EB-1159-4288-93C4-FB5AD1FEC8AF}"/>
              </a:ext>
            </a:extLst>
          </p:cNvPr>
          <p:cNvSpPr>
            <a:spLocks noGrp="1" noChangeArrowheads="1"/>
          </p:cNvSpPr>
          <p:nvPr>
            <p:ph type="title"/>
          </p:nvPr>
        </p:nvSpPr>
        <p:spPr>
          <a:xfrm>
            <a:off x="468313" y="188913"/>
            <a:ext cx="8086725" cy="1008062"/>
          </a:xfrm>
        </p:spPr>
        <p:txBody>
          <a:bodyPr/>
          <a:lstStyle/>
          <a:p>
            <a:pPr>
              <a:defRPr/>
            </a:pPr>
            <a:r>
              <a:rPr lang="en-GB" dirty="0">
                <a:solidFill>
                  <a:schemeClr val="accent6"/>
                </a:solidFill>
                <a:cs typeface="+mj-cs"/>
              </a:rPr>
              <a:t>Rules for Slides 1</a:t>
            </a:r>
          </a:p>
        </p:txBody>
      </p:sp>
      <p:sp>
        <p:nvSpPr>
          <p:cNvPr id="20483" name="Rectangle 3">
            <a:extLst>
              <a:ext uri="{FF2B5EF4-FFF2-40B4-BE49-F238E27FC236}">
                <a16:creationId xmlns:a16="http://schemas.microsoft.com/office/drawing/2014/main" id="{EEF55C80-5C5F-4867-B538-DA60F077E6EE}"/>
              </a:ext>
            </a:extLst>
          </p:cNvPr>
          <p:cNvSpPr>
            <a:spLocks noGrp="1" noChangeArrowheads="1"/>
          </p:cNvSpPr>
          <p:nvPr>
            <p:ph idx="1"/>
          </p:nvPr>
        </p:nvSpPr>
        <p:spPr>
          <a:xfrm>
            <a:off x="539750" y="1628775"/>
            <a:ext cx="8105775" cy="4321175"/>
          </a:xfrm>
        </p:spPr>
        <p:txBody>
          <a:bodyPr/>
          <a:lstStyle/>
          <a:p>
            <a:pPr marL="0" indent="0">
              <a:buFontTx/>
              <a:buNone/>
            </a:pPr>
            <a:r>
              <a:rPr lang="en-GB" altLang="en-US" sz="2000">
                <a:ea typeface="ＭＳ Ｐゴシック" panose="020B0600070205080204" pitchFamily="34" charset="-128"/>
              </a:rPr>
              <a:t>Please don</a:t>
            </a:r>
            <a:r>
              <a:rPr lang="en-GB" altLang="en-GB" sz="2000">
                <a:ea typeface="ＭＳ Ｐゴシック" panose="020B0600070205080204" pitchFamily="34" charset="-128"/>
              </a:rPr>
              <a:t>’</a:t>
            </a:r>
            <a:r>
              <a:rPr lang="en-GB" altLang="en-US" sz="2000">
                <a:ea typeface="ＭＳ Ｐゴシック" panose="020B0600070205080204" pitchFamily="34" charset="-128"/>
              </a:rPr>
              <a:t>t use</a:t>
            </a:r>
          </a:p>
          <a:p>
            <a:pPr marL="0" indent="0"/>
            <a:r>
              <a:rPr lang="en-GB" altLang="en-US" sz="2200">
                <a:solidFill>
                  <a:srgbClr val="FF9933"/>
                </a:solidFill>
                <a:ea typeface="ＭＳ Ｐゴシック" panose="020B0600070205080204" pitchFamily="34" charset="-128"/>
              </a:rPr>
              <a:t>too </a:t>
            </a:r>
            <a:r>
              <a:rPr lang="en-GB" altLang="en-US" sz="2200">
                <a:solidFill>
                  <a:schemeClr val="accent1"/>
                </a:solidFill>
                <a:ea typeface="ＭＳ Ｐゴシック" panose="020B0600070205080204" pitchFamily="34" charset="-128"/>
              </a:rPr>
              <a:t>many</a:t>
            </a:r>
            <a:r>
              <a:rPr lang="en-GB" altLang="en-US" sz="2200">
                <a:solidFill>
                  <a:srgbClr val="FF9933"/>
                </a:solidFill>
                <a:ea typeface="ＭＳ Ｐゴシック" panose="020B0600070205080204" pitchFamily="34" charset="-128"/>
              </a:rPr>
              <a:t> </a:t>
            </a:r>
            <a:r>
              <a:rPr lang="en-GB" altLang="en-US" sz="2200">
                <a:solidFill>
                  <a:srgbClr val="FF0000"/>
                </a:solidFill>
                <a:ea typeface="ＭＳ Ｐゴシック" panose="020B0600070205080204" pitchFamily="34" charset="-128"/>
              </a:rPr>
              <a:t>colours</a:t>
            </a:r>
          </a:p>
          <a:p>
            <a:pPr marL="0" indent="0"/>
            <a:r>
              <a:rPr lang="en-GB" altLang="en-US" sz="2200">
                <a:solidFill>
                  <a:schemeClr val="hlink"/>
                </a:solidFill>
                <a:ea typeface="ＭＳ Ｐゴシック" panose="020B0600070205080204" pitchFamily="34" charset="-128"/>
              </a:rPr>
              <a:t>inconsistent Capitalisation</a:t>
            </a:r>
            <a:endParaRPr lang="en-GB" altLang="en-US" sz="2200">
              <a:ea typeface="ＭＳ Ｐゴシック" panose="020B0600070205080204" pitchFamily="34" charset="-128"/>
            </a:endParaRPr>
          </a:p>
          <a:p>
            <a:pPr marL="0" indent="0"/>
            <a:r>
              <a:rPr lang="en-GB" altLang="en-US" sz="2200">
                <a:ea typeface="ＭＳ Ｐゴシック" panose="020B0600070205080204" pitchFamily="34" charset="-128"/>
              </a:rPr>
              <a:t>too </a:t>
            </a:r>
            <a:r>
              <a:rPr lang="en-GB" altLang="en-US" sz="2200">
                <a:latin typeface="Impact" panose="020B0806030902050204" pitchFamily="34" charset="0"/>
                <a:ea typeface="ＭＳ Ｐゴシック" panose="020B0600070205080204" pitchFamily="34" charset="-128"/>
              </a:rPr>
              <a:t>many</a:t>
            </a:r>
            <a:r>
              <a:rPr lang="en-GB" altLang="en-US" sz="2200">
                <a:ea typeface="ＭＳ Ｐゴシック" panose="020B0600070205080204" pitchFamily="34" charset="-128"/>
              </a:rPr>
              <a:t> </a:t>
            </a:r>
            <a:r>
              <a:rPr lang="en-GB" altLang="en-US" sz="2200" i="1">
                <a:ea typeface="ＭＳ Ｐゴシック" panose="020B0600070205080204" pitchFamily="34" charset="-128"/>
              </a:rPr>
              <a:t>font</a:t>
            </a:r>
            <a:r>
              <a:rPr lang="en-GB" altLang="en-US" sz="2200">
                <a:ea typeface="ＭＳ Ｐゴシック" panose="020B0600070205080204" pitchFamily="34" charset="-128"/>
              </a:rPr>
              <a:t> </a:t>
            </a:r>
            <a:r>
              <a:rPr lang="en-GB" altLang="en-US" sz="2200" u="sng">
                <a:latin typeface="Times New Roman" panose="02020603050405020304" pitchFamily="18" charset="0"/>
                <a:ea typeface="ＭＳ Ｐゴシック" panose="020B0600070205080204" pitchFamily="34" charset="-128"/>
              </a:rPr>
              <a:t>styles</a:t>
            </a:r>
            <a:endParaRPr lang="en-GB" altLang="en-US" sz="2200" u="sng">
              <a:ea typeface="ＭＳ Ｐゴシック" panose="020B0600070205080204" pitchFamily="34" charset="-128"/>
            </a:endParaRPr>
          </a:p>
          <a:p>
            <a:pPr lvl="1" algn="ctr"/>
            <a:r>
              <a:rPr lang="en-GB" altLang="en-US" sz="2000">
                <a:solidFill>
                  <a:schemeClr val="accent1"/>
                </a:solidFill>
                <a:ea typeface="ＭＳ Ｐゴシック" panose="020B0600070205080204" pitchFamily="34" charset="-128"/>
              </a:rPr>
              <a:t>confusing layout</a:t>
            </a:r>
          </a:p>
          <a:p>
            <a:pPr marL="0" indent="0"/>
            <a:r>
              <a:rPr lang="en-GB" altLang="en-US" sz="2200">
                <a:ea typeface="ＭＳ Ｐゴシック" panose="020B0600070205080204" pitchFamily="34" charset="-128"/>
              </a:rPr>
              <a:t>long complex statements, that people find hard to follow and clutter the page with unnecessary text that gets in the way of communicating the key point you are trying to put across</a:t>
            </a:r>
          </a:p>
          <a:p>
            <a:pPr lvl="1"/>
            <a:r>
              <a:rPr lang="en-GB" altLang="en-US" sz="1600">
                <a:solidFill>
                  <a:srgbClr val="FF99CC"/>
                </a:solidFill>
                <a:latin typeface="Impact" panose="020B0806030902050204" pitchFamily="34" charset="0"/>
                <a:ea typeface="ＭＳ Ｐゴシック" panose="020B0600070205080204" pitchFamily="34" charset="-128"/>
              </a:rPr>
              <a:t>confusing </a:t>
            </a:r>
            <a:br>
              <a:rPr lang="en-GB" altLang="en-US" sz="1600">
                <a:solidFill>
                  <a:srgbClr val="FF99CC"/>
                </a:solidFill>
                <a:latin typeface="Impact" panose="020B0806030902050204" pitchFamily="34" charset="0"/>
                <a:ea typeface="ＭＳ Ｐゴシック" panose="020B0600070205080204" pitchFamily="34" charset="-128"/>
              </a:rPr>
            </a:br>
            <a:r>
              <a:rPr lang="en-GB" altLang="en-US" sz="1600">
                <a:solidFill>
                  <a:srgbClr val="FF99CC"/>
                </a:solidFill>
                <a:latin typeface="Impact" panose="020B0806030902050204" pitchFamily="34" charset="0"/>
                <a:ea typeface="ＭＳ Ｐゴシック" panose="020B0600070205080204" pitchFamily="34" charset="-128"/>
              </a:rPr>
              <a:t>	hierarchies</a:t>
            </a:r>
            <a:endParaRPr lang="en-GB" altLang="en-US" sz="1600">
              <a:ea typeface="ＭＳ Ｐゴシック" panose="020B0600070205080204" pitchFamily="34" charset="-128"/>
            </a:endParaRPr>
          </a:p>
          <a:p>
            <a:pPr marL="0" indent="0"/>
            <a:r>
              <a:rPr lang="en-GB" altLang="en-US" sz="1600">
                <a:solidFill>
                  <a:srgbClr val="2D2DB9"/>
                </a:solidFill>
                <a:latin typeface="Tahoma" panose="020B0604030504040204" pitchFamily="34" charset="0"/>
                <a:ea typeface="ＭＳ Ｐゴシック" panose="020B0600070205080204" pitchFamily="34" charset="-128"/>
              </a:rPr>
              <a:t>less than 16 point text (this is 15pt)</a:t>
            </a:r>
            <a:endParaRPr lang="en-GB" altLang="en-US" sz="1600">
              <a:solidFill>
                <a:srgbClr val="2D2DB9"/>
              </a:solidFill>
              <a:ea typeface="ＭＳ Ｐゴシック" panose="020B0600070205080204" pitchFamily="34" charset="-128"/>
            </a:endParaRPr>
          </a:p>
          <a:p>
            <a:pPr marL="0" indent="0"/>
            <a:endParaRPr lang="en-GB" altLang="en-US" sz="2000">
              <a:ea typeface="ＭＳ Ｐゴシック" panose="020B0600070205080204" pitchFamily="34" charset="-128"/>
            </a:endParaRPr>
          </a:p>
        </p:txBody>
      </p:sp>
      <p:sp>
        <p:nvSpPr>
          <p:cNvPr id="37891" name="Slide Number Placeholder 3">
            <a:extLst>
              <a:ext uri="{FF2B5EF4-FFF2-40B4-BE49-F238E27FC236}">
                <a16:creationId xmlns:a16="http://schemas.microsoft.com/office/drawing/2014/main" id="{3C1AB9C7-F4BC-4587-9E73-D657E6CF5414}"/>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1638CE7-D5B0-4E86-AF50-85695EA8DECC}" type="slidenum">
              <a:rPr lang="en-US" altLang="en-US" sz="1400">
                <a:solidFill>
                  <a:schemeClr val="bg1"/>
                </a:solidFill>
                <a:latin typeface="Times New Roman" panose="02020603050405020304" pitchFamily="18" charset="0"/>
              </a:rPr>
              <a:pPr>
                <a:spcBef>
                  <a:spcPct val="0"/>
                </a:spcBef>
                <a:buFontTx/>
                <a:buNone/>
              </a:pPr>
              <a:t>19</a:t>
            </a:fld>
            <a:endParaRPr lang="en-US" altLang="en-US" sz="1400">
              <a:solidFill>
                <a:schemeClr val="bg1"/>
              </a:solidFill>
              <a:latin typeface="Times New Roman" panose="02020603050405020304" pitchFamily="18" charset="0"/>
            </a:endParaRPr>
          </a:p>
        </p:txBody>
      </p:sp>
      <p:sp>
        <p:nvSpPr>
          <p:cNvPr id="20484" name="Text Box 4">
            <a:extLst>
              <a:ext uri="{FF2B5EF4-FFF2-40B4-BE49-F238E27FC236}">
                <a16:creationId xmlns:a16="http://schemas.microsoft.com/office/drawing/2014/main" id="{0BD5AF21-2EC4-4E8C-A176-871199C40128}"/>
              </a:ext>
            </a:extLst>
          </p:cNvPr>
          <p:cNvSpPr txBox="1">
            <a:spLocks noChangeArrowheads="1"/>
          </p:cNvSpPr>
          <p:nvPr/>
        </p:nvSpPr>
        <p:spPr bwMode="auto">
          <a:xfrm>
            <a:off x="1042988" y="5589588"/>
            <a:ext cx="5113337" cy="400050"/>
          </a:xfrm>
          <a:prstGeom prst="rect">
            <a:avLst/>
          </a:prstGeom>
          <a:solidFill>
            <a:srgbClr val="3366FF"/>
          </a:solidFill>
          <a:ln w="9525">
            <a:solidFill>
              <a:srgbClr val="FF6600"/>
            </a:solidFill>
            <a:miter lim="800000"/>
            <a:headEnd/>
            <a:tailEnd/>
          </a:ln>
        </p:spPr>
        <p:txBody>
          <a:bodyPr>
            <a:spAutoFit/>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GB" altLang="en-US" sz="2000">
                <a:solidFill>
                  <a:srgbClr val="FFFF00"/>
                </a:solidFill>
                <a:latin typeface="Times New Roman" panose="02020603050405020304" pitchFamily="18" charset="0"/>
              </a:rPr>
              <a:t>Arbitrary Animations or sound effects</a:t>
            </a:r>
            <a:endParaRPr lang="en-GB" altLang="en-US" sz="2000">
              <a:solidFill>
                <a:srgbClr val="CCFF66"/>
              </a:solidFill>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2" presetClass="entr" presetSubtype="8" fill="hold" grpId="0" nodeType="afterEffect">
                                  <p:stCondLst>
                                    <p:cond delay="1000"/>
                                  </p:stCondLst>
                                  <p:childTnLst>
                                    <p:set>
                                      <p:cBhvr>
                                        <p:cTn id="9" dur="1" fill="hold">
                                          <p:stCondLst>
                                            <p:cond delay="0"/>
                                          </p:stCondLst>
                                        </p:cTn>
                                        <p:tgtEl>
                                          <p:spTgt spid="20483">
                                            <p:txEl>
                                              <p:pRg st="1" end="1"/>
                                            </p:txEl>
                                          </p:spTgt>
                                        </p:tgtEl>
                                        <p:attrNameLst>
                                          <p:attrName>style.visibility</p:attrName>
                                        </p:attrNameLst>
                                      </p:cBhvr>
                                      <p:to>
                                        <p:strVal val="visible"/>
                                      </p:to>
                                    </p:set>
                                    <p:anim calcmode="lin" valueType="num">
                                      <p:cBhvr additive="base">
                                        <p:cTn id="10" dur="500" fill="hold"/>
                                        <p:tgtEl>
                                          <p:spTgt spid="20483">
                                            <p:txEl>
                                              <p:pRg st="1" end="1"/>
                                            </p:txEl>
                                          </p:spTgt>
                                        </p:tgtEl>
                                        <p:attrNameLst>
                                          <p:attrName>ppt_x</p:attrName>
                                        </p:attrNameLst>
                                      </p:cBhvr>
                                      <p:tavLst>
                                        <p:tav tm="0">
                                          <p:val>
                                            <p:strVal val="0-#ppt_w/2"/>
                                          </p:val>
                                        </p:tav>
                                        <p:tav tm="100000">
                                          <p:val>
                                            <p:strVal val="#ppt_x"/>
                                          </p:val>
                                        </p:tav>
                                      </p:tavLst>
                                    </p:anim>
                                    <p:anim calcmode="lin" valueType="num">
                                      <p:cBhvr additive="base">
                                        <p:cTn id="11" dur="500" fill="hold"/>
                                        <p:tgtEl>
                                          <p:spTgt spid="20483">
                                            <p:txEl>
                                              <p:pRg st="1" end="1"/>
                                            </p:txEl>
                                          </p:spTgt>
                                        </p:tgtEl>
                                        <p:attrNameLst>
                                          <p:attrName>ppt_y</p:attrName>
                                        </p:attrNameLst>
                                      </p:cBhvr>
                                      <p:tavLst>
                                        <p:tav tm="0">
                                          <p:val>
                                            <p:strVal val="#ppt_y"/>
                                          </p:val>
                                        </p:tav>
                                        <p:tav tm="100000">
                                          <p:val>
                                            <p:strVal val="#ppt_y"/>
                                          </p:val>
                                        </p:tav>
                                      </p:tavLst>
                                    </p:anim>
                                  </p:childTnLst>
                                </p:cTn>
                              </p:par>
                            </p:childTnLst>
                          </p:cTn>
                        </p:par>
                        <p:par>
                          <p:cTn id="12" fill="hold" nodeType="afterGroup">
                            <p:stCondLst>
                              <p:cond delay="1500"/>
                            </p:stCondLst>
                            <p:childTnLst>
                              <p:par>
                                <p:cTn id="13" presetID="2" presetClass="entr" presetSubtype="8" fill="hold" grpId="0" nodeType="afterEffect">
                                  <p:stCondLst>
                                    <p:cond delay="1000"/>
                                  </p:stCondLst>
                                  <p:childTnLst>
                                    <p:set>
                                      <p:cBhvr>
                                        <p:cTn id="14" dur="1" fill="hold">
                                          <p:stCondLst>
                                            <p:cond delay="0"/>
                                          </p:stCondLst>
                                        </p:cTn>
                                        <p:tgtEl>
                                          <p:spTgt spid="20483">
                                            <p:txEl>
                                              <p:pRg st="2" end="2"/>
                                            </p:txEl>
                                          </p:spTgt>
                                        </p:tgtEl>
                                        <p:attrNameLst>
                                          <p:attrName>style.visibility</p:attrName>
                                        </p:attrNameLst>
                                      </p:cBhvr>
                                      <p:to>
                                        <p:strVal val="visible"/>
                                      </p:to>
                                    </p:set>
                                    <p:anim calcmode="lin" valueType="num">
                                      <p:cBhvr additive="base">
                                        <p:cTn id="15" dur="500" fill="hold"/>
                                        <p:tgtEl>
                                          <p:spTgt spid="2048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0483">
                                            <p:txEl>
                                              <p:pRg st="2" end="2"/>
                                            </p:txEl>
                                          </p:spTgt>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3000"/>
                            </p:stCondLst>
                            <p:childTnLst>
                              <p:par>
                                <p:cTn id="18" presetID="2" presetClass="entr" presetSubtype="8" fill="hold" grpId="0" nodeType="afterEffect">
                                  <p:stCondLst>
                                    <p:cond delay="1000"/>
                                  </p:stCondLst>
                                  <p:childTnLst>
                                    <p:set>
                                      <p:cBhvr>
                                        <p:cTn id="19" dur="1" fill="hold">
                                          <p:stCondLst>
                                            <p:cond delay="0"/>
                                          </p:stCondLst>
                                        </p:cTn>
                                        <p:tgtEl>
                                          <p:spTgt spid="20483">
                                            <p:txEl>
                                              <p:pRg st="3" end="3"/>
                                            </p:txEl>
                                          </p:spTgt>
                                        </p:tgtEl>
                                        <p:attrNameLst>
                                          <p:attrName>style.visibility</p:attrName>
                                        </p:attrNameLst>
                                      </p:cBhvr>
                                      <p:to>
                                        <p:strVal val="visible"/>
                                      </p:to>
                                    </p:set>
                                    <p:anim calcmode="lin" valueType="num">
                                      <p:cBhvr additive="base">
                                        <p:cTn id="20" dur="500" fill="hold"/>
                                        <p:tgtEl>
                                          <p:spTgt spid="20483">
                                            <p:txEl>
                                              <p:pRg st="3" end="3"/>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20483">
                                            <p:txEl>
                                              <p:pRg st="3" end="3"/>
                                            </p:txEl>
                                          </p:spTgt>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4500"/>
                            </p:stCondLst>
                            <p:childTnLst>
                              <p:par>
                                <p:cTn id="23" presetID="2" presetClass="entr" presetSubtype="8" fill="hold" grpId="0" nodeType="afterEffect">
                                  <p:stCondLst>
                                    <p:cond delay="1000"/>
                                  </p:stCondLst>
                                  <p:childTnLst>
                                    <p:set>
                                      <p:cBhvr>
                                        <p:cTn id="24" dur="1" fill="hold">
                                          <p:stCondLst>
                                            <p:cond delay="0"/>
                                          </p:stCondLst>
                                        </p:cTn>
                                        <p:tgtEl>
                                          <p:spTgt spid="20483">
                                            <p:txEl>
                                              <p:pRg st="4" end="4"/>
                                            </p:txEl>
                                          </p:spTgt>
                                        </p:tgtEl>
                                        <p:attrNameLst>
                                          <p:attrName>style.visibility</p:attrName>
                                        </p:attrNameLst>
                                      </p:cBhvr>
                                      <p:to>
                                        <p:strVal val="visible"/>
                                      </p:to>
                                    </p:set>
                                    <p:anim calcmode="lin" valueType="num">
                                      <p:cBhvr additive="base">
                                        <p:cTn id="25" dur="500" fill="hold"/>
                                        <p:tgtEl>
                                          <p:spTgt spid="2048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0483">
                                            <p:txEl>
                                              <p:pRg st="4" end="4"/>
                                            </p:txEl>
                                          </p:spTgt>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6000"/>
                            </p:stCondLst>
                            <p:childTnLst>
                              <p:par>
                                <p:cTn id="28" presetID="2" presetClass="entr" presetSubtype="8" fill="hold" grpId="0" nodeType="afterEffect">
                                  <p:stCondLst>
                                    <p:cond delay="1000"/>
                                  </p:stCondLst>
                                  <p:childTnLst>
                                    <p:set>
                                      <p:cBhvr>
                                        <p:cTn id="29" dur="1" fill="hold">
                                          <p:stCondLst>
                                            <p:cond delay="0"/>
                                          </p:stCondLst>
                                        </p:cTn>
                                        <p:tgtEl>
                                          <p:spTgt spid="20483">
                                            <p:txEl>
                                              <p:pRg st="5" end="5"/>
                                            </p:txEl>
                                          </p:spTgt>
                                        </p:tgtEl>
                                        <p:attrNameLst>
                                          <p:attrName>style.visibility</p:attrName>
                                        </p:attrNameLst>
                                      </p:cBhvr>
                                      <p:to>
                                        <p:strVal val="visible"/>
                                      </p:to>
                                    </p:set>
                                    <p:anim calcmode="lin" valueType="num">
                                      <p:cBhvr additive="base">
                                        <p:cTn id="30" dur="500" fill="hold"/>
                                        <p:tgtEl>
                                          <p:spTgt spid="20483">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20483">
                                            <p:txEl>
                                              <p:pRg st="5" end="5"/>
                                            </p:txEl>
                                          </p:spTgt>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7500"/>
                            </p:stCondLst>
                            <p:childTnLst>
                              <p:par>
                                <p:cTn id="33" presetID="2" presetClass="entr" presetSubtype="8" fill="hold" grpId="0" nodeType="afterEffect">
                                  <p:stCondLst>
                                    <p:cond delay="4000"/>
                                  </p:stCondLst>
                                  <p:childTnLst>
                                    <p:set>
                                      <p:cBhvr>
                                        <p:cTn id="34" dur="1" fill="hold">
                                          <p:stCondLst>
                                            <p:cond delay="0"/>
                                          </p:stCondLst>
                                        </p:cTn>
                                        <p:tgtEl>
                                          <p:spTgt spid="20483">
                                            <p:txEl>
                                              <p:pRg st="6" end="6"/>
                                            </p:txEl>
                                          </p:spTgt>
                                        </p:tgtEl>
                                        <p:attrNameLst>
                                          <p:attrName>style.visibility</p:attrName>
                                        </p:attrNameLst>
                                      </p:cBhvr>
                                      <p:to>
                                        <p:strVal val="visible"/>
                                      </p:to>
                                    </p:set>
                                    <p:anim calcmode="lin" valueType="num">
                                      <p:cBhvr additive="base">
                                        <p:cTn id="35" dur="500" fill="hold"/>
                                        <p:tgtEl>
                                          <p:spTgt spid="20483">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0483">
                                            <p:txEl>
                                              <p:pRg st="6" end="6"/>
                                            </p:txEl>
                                          </p:spTgt>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12000"/>
                            </p:stCondLst>
                            <p:childTnLst>
                              <p:par>
                                <p:cTn id="38" presetID="2" presetClass="entr" presetSubtype="8" fill="hold" grpId="0" nodeType="afterEffect">
                                  <p:stCondLst>
                                    <p:cond delay="1000"/>
                                  </p:stCondLst>
                                  <p:childTnLst>
                                    <p:set>
                                      <p:cBhvr>
                                        <p:cTn id="39" dur="1" fill="hold">
                                          <p:stCondLst>
                                            <p:cond delay="0"/>
                                          </p:stCondLst>
                                        </p:cTn>
                                        <p:tgtEl>
                                          <p:spTgt spid="20483">
                                            <p:txEl>
                                              <p:pRg st="7" end="7"/>
                                            </p:txEl>
                                          </p:spTgt>
                                        </p:tgtEl>
                                        <p:attrNameLst>
                                          <p:attrName>style.visibility</p:attrName>
                                        </p:attrNameLst>
                                      </p:cBhvr>
                                      <p:to>
                                        <p:strVal val="visible"/>
                                      </p:to>
                                    </p:set>
                                    <p:anim calcmode="lin" valueType="num">
                                      <p:cBhvr additive="base">
                                        <p:cTn id="40" dur="500" fill="hold"/>
                                        <p:tgtEl>
                                          <p:spTgt spid="20483">
                                            <p:txEl>
                                              <p:pRg st="7" end="7"/>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20483">
                                            <p:txEl>
                                              <p:pRg st="7" end="7"/>
                                            </p:txEl>
                                          </p:spTgt>
                                        </p:tgtEl>
                                        <p:attrNameLst>
                                          <p:attrName>ppt_y</p:attrName>
                                        </p:attrNameLst>
                                      </p:cBhvr>
                                      <p:tavLst>
                                        <p:tav tm="0">
                                          <p:val>
                                            <p:strVal val="#ppt_y"/>
                                          </p:val>
                                        </p:tav>
                                        <p:tav tm="100000">
                                          <p:val>
                                            <p:strVal val="#ppt_y"/>
                                          </p:val>
                                        </p:tav>
                                      </p:tavLst>
                                    </p:anim>
                                  </p:childTnLst>
                                </p:cTn>
                              </p:par>
                              <p:par>
                                <p:cTn id="42" presetID="19" presetClass="entr" presetSubtype="10" fill="hold" grpId="0" nodeType="withEffect">
                                  <p:stCondLst>
                                    <p:cond delay="2000"/>
                                  </p:stCondLst>
                                  <p:childTnLst>
                                    <p:set>
                                      <p:cBhvr>
                                        <p:cTn id="43" dur="1" fill="hold">
                                          <p:stCondLst>
                                            <p:cond delay="0"/>
                                          </p:stCondLst>
                                        </p:cTn>
                                        <p:tgtEl>
                                          <p:spTgt spid="20484"/>
                                        </p:tgtEl>
                                        <p:attrNameLst>
                                          <p:attrName>style.visibility</p:attrName>
                                        </p:attrNameLst>
                                      </p:cBhvr>
                                      <p:to>
                                        <p:strVal val="visible"/>
                                      </p:to>
                                    </p:set>
                                    <p:anim calcmode="lin" valueType="num">
                                      <p:cBhvr>
                                        <p:cTn id="44" dur="5000" fill="hold"/>
                                        <p:tgtEl>
                                          <p:spTgt spid="20484"/>
                                        </p:tgtEl>
                                        <p:attrNameLst>
                                          <p:attrName>ppt_w</p:attrName>
                                        </p:attrNameLst>
                                      </p:cBhvr>
                                      <p:tavLst>
                                        <p:tav tm="0" fmla="#ppt_w*sin(2.5*pi*$)">
                                          <p:val>
                                            <p:fltVal val="0"/>
                                          </p:val>
                                        </p:tav>
                                        <p:tav tm="100000">
                                          <p:val>
                                            <p:fltVal val="1"/>
                                          </p:val>
                                        </p:tav>
                                      </p:tavLst>
                                    </p:anim>
                                    <p:anim calcmode="lin" valueType="num">
                                      <p:cBhvr>
                                        <p:cTn id="45" dur="5000" fill="hold"/>
                                        <p:tgtEl>
                                          <p:spTgt spid="2048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2"/>
                                            </p:cond>
                                          </p:stCondLst>
                                          <p:endCondLst>
                                            <p:cond evt="onStopAudio" delay="0">
                                              <p:tgtEl>
                                                <p:sldTgt/>
                                              </p:tgtEl>
                                            </p:cond>
                                          </p:endCondLst>
                                        </p:cTn>
                                        <p:tgtEl>
                                          <p:sndTgt r:embed="rId2"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3" autoUpdateAnimBg="0"/>
      <p:bldP spid="20484"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3E03C75-F53D-4E89-8FA9-3C7C3827A5E2}"/>
              </a:ext>
            </a:extLst>
          </p:cNvPr>
          <p:cNvSpPr>
            <a:spLocks noGrp="1"/>
          </p:cNvSpPr>
          <p:nvPr>
            <p:ph type="title"/>
          </p:nvPr>
        </p:nvSpPr>
        <p:spPr>
          <a:xfrm>
            <a:off x="468313" y="188913"/>
            <a:ext cx="8086725" cy="1008062"/>
          </a:xfrm>
        </p:spPr>
        <p:txBody>
          <a:bodyPr/>
          <a:lstStyle/>
          <a:p>
            <a:pPr>
              <a:defRPr/>
            </a:pPr>
            <a:r>
              <a:rPr lang="en-GB" dirty="0">
                <a:solidFill>
                  <a:schemeClr val="accent6"/>
                </a:solidFill>
                <a:cs typeface="+mj-cs"/>
              </a:rPr>
              <a:t>AGENDA</a:t>
            </a:r>
          </a:p>
        </p:txBody>
      </p:sp>
      <p:sp>
        <p:nvSpPr>
          <p:cNvPr id="17410" name="Rectangle 3">
            <a:extLst>
              <a:ext uri="{FF2B5EF4-FFF2-40B4-BE49-F238E27FC236}">
                <a16:creationId xmlns:a16="http://schemas.microsoft.com/office/drawing/2014/main" id="{FF6B9890-32EB-440A-BCB9-595407E2FEBE}"/>
              </a:ext>
            </a:extLst>
          </p:cNvPr>
          <p:cNvSpPr>
            <a:spLocks noGrp="1" noChangeArrowheads="1"/>
          </p:cNvSpPr>
          <p:nvPr>
            <p:ph idx="1"/>
          </p:nvPr>
        </p:nvSpPr>
        <p:spPr>
          <a:xfrm>
            <a:off x="539750" y="1628775"/>
            <a:ext cx="8105775" cy="4321175"/>
          </a:xfrm>
        </p:spPr>
        <p:txBody>
          <a:bodyPr/>
          <a:lstStyle/>
          <a:p>
            <a:r>
              <a:rPr lang="en-GB" altLang="en-US" sz="3600" u="sng">
                <a:ea typeface="ＭＳ Ｐゴシック" panose="020B0600070205080204" pitchFamily="34" charset="-128"/>
                <a:hlinkClick r:id="rId2" action="ppaction://hlinksldjump"/>
              </a:rPr>
              <a:t>Presentation and slide design</a:t>
            </a:r>
            <a:endParaRPr lang="en-GB" altLang="en-US" sz="3600" u="sng">
              <a:ea typeface="ＭＳ Ｐゴシック" panose="020B0600070205080204" pitchFamily="34" charset="-128"/>
            </a:endParaRPr>
          </a:p>
          <a:p>
            <a:r>
              <a:rPr lang="en-GB" altLang="en-US" sz="3600" u="sng">
                <a:ea typeface="ＭＳ Ｐゴシック" panose="020B0600070205080204" pitchFamily="34" charset="-128"/>
                <a:hlinkClick r:id="rId3" action="ppaction://hlinksldjump"/>
              </a:rPr>
              <a:t>Working out what needs to be said</a:t>
            </a:r>
            <a:endParaRPr lang="en-GB" altLang="en-US" sz="3600" u="sng">
              <a:ea typeface="ＭＳ Ｐゴシック" panose="020B0600070205080204" pitchFamily="34" charset="-128"/>
            </a:endParaRPr>
          </a:p>
          <a:p>
            <a:r>
              <a:rPr lang="en-GB" altLang="en-US" sz="3600" u="sng">
                <a:ea typeface="ＭＳ Ｐゴシック" panose="020B0600070205080204" pitchFamily="34" charset="-128"/>
                <a:hlinkClick r:id="rId4" action="ppaction://hlinksldjump"/>
              </a:rPr>
              <a:t>Presenting the message</a:t>
            </a:r>
            <a:endParaRPr lang="en-GB" altLang="en-US" sz="3600" u="sng">
              <a:ea typeface="ＭＳ Ｐゴシック" panose="020B0600070205080204" pitchFamily="34" charset="-128"/>
            </a:endParaRPr>
          </a:p>
          <a:p>
            <a:r>
              <a:rPr lang="en-GB" altLang="en-US" sz="3600" b="1" u="sng">
                <a:ea typeface="ＭＳ Ｐゴシック" panose="020B0600070205080204" pitchFamily="34" charset="-128"/>
                <a:hlinkClick r:id="rId5" action="ppaction://hlinksldjump"/>
              </a:rPr>
              <a:t>Do</a:t>
            </a:r>
            <a:r>
              <a:rPr lang="en-GB" altLang="en-US" sz="3600" u="sng">
                <a:ea typeface="ＭＳ Ｐゴシック" panose="020B0600070205080204" pitchFamily="34" charset="-128"/>
                <a:hlinkClick r:id="rId5" action="ppaction://hlinksldjump"/>
              </a:rPr>
              <a:t>s and </a:t>
            </a:r>
            <a:r>
              <a:rPr lang="en-GB" altLang="en-US" sz="3600" b="1" u="sng">
                <a:ea typeface="ＭＳ Ｐゴシック" panose="020B0600070205080204" pitchFamily="34" charset="-128"/>
                <a:hlinkClick r:id="rId5" action="ppaction://hlinksldjump"/>
              </a:rPr>
              <a:t>don</a:t>
            </a:r>
            <a:r>
              <a:rPr lang="en-GB" altLang="en-GB" sz="3600" b="1" u="sng">
                <a:ea typeface="ＭＳ Ｐゴシック" panose="020B0600070205080204" pitchFamily="34" charset="-128"/>
                <a:hlinkClick r:id="rId5" action="ppaction://hlinksldjump"/>
              </a:rPr>
              <a:t>’</a:t>
            </a:r>
            <a:r>
              <a:rPr lang="en-GB" altLang="en-US" sz="3600" b="1" u="sng">
                <a:ea typeface="ＭＳ Ｐゴシック" panose="020B0600070205080204" pitchFamily="34" charset="-128"/>
                <a:hlinkClick r:id="rId5" action="ppaction://hlinksldjump"/>
              </a:rPr>
              <a:t>t</a:t>
            </a:r>
            <a:r>
              <a:rPr lang="en-GB" altLang="en-US" sz="3600" u="sng">
                <a:ea typeface="ＭＳ Ｐゴシック" panose="020B0600070205080204" pitchFamily="34" charset="-128"/>
                <a:hlinkClick r:id="rId5" action="ppaction://hlinksldjump"/>
              </a:rPr>
              <a:t>s</a:t>
            </a:r>
            <a:endParaRPr lang="en-GB" altLang="en-US" sz="3600" u="sng">
              <a:ea typeface="ＭＳ Ｐゴシック" panose="020B0600070205080204" pitchFamily="34" charset="-128"/>
            </a:endParaRPr>
          </a:p>
          <a:p>
            <a:r>
              <a:rPr lang="en-GB" altLang="en-US" sz="3600" u="sng">
                <a:ea typeface="ＭＳ Ｐゴシック" panose="020B0600070205080204" pitchFamily="34" charset="-128"/>
                <a:hlinkClick r:id="rId6" action="ppaction://hlinksldjump"/>
              </a:rPr>
              <a:t>Preparing the paperwork</a:t>
            </a:r>
            <a:endParaRPr lang="en-GB" altLang="en-US" sz="3600" u="sng">
              <a:ea typeface="ＭＳ Ｐゴシック" panose="020B0600070205080204" pitchFamily="34" charset="-128"/>
            </a:endParaRPr>
          </a:p>
        </p:txBody>
      </p:sp>
      <p:sp>
        <p:nvSpPr>
          <p:cNvPr id="17411" name="Slide Number Placeholder 3">
            <a:extLst>
              <a:ext uri="{FF2B5EF4-FFF2-40B4-BE49-F238E27FC236}">
                <a16:creationId xmlns:a16="http://schemas.microsoft.com/office/drawing/2014/main" id="{4586AF91-3068-4123-B8F4-30A0C79DD0C4}"/>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34ED61-BA8D-47BC-827C-0CD9C2FB0F4F}" type="slidenum">
              <a:rPr lang="en-US" altLang="en-US" sz="1400">
                <a:solidFill>
                  <a:schemeClr val="bg1"/>
                </a:solidFill>
                <a:latin typeface="Times New Roman" panose="02020603050405020304" pitchFamily="18" charset="0"/>
              </a:rPr>
              <a:pPr>
                <a:spcBef>
                  <a:spcPct val="0"/>
                </a:spcBef>
                <a:buFontTx/>
                <a:buNone/>
              </a:pPr>
              <a:t>2</a:t>
            </a:fld>
            <a:endParaRPr lang="en-US" altLang="en-US" sz="1400">
              <a:solidFill>
                <a:schemeClr val="bg1"/>
              </a:solidFill>
              <a:latin typeface="Times New Roman" panose="02020603050405020304" pitchFamily="18" charset="0"/>
            </a:endParaRPr>
          </a:p>
        </p:txBody>
      </p:sp>
      <p:sp>
        <p:nvSpPr>
          <p:cNvPr id="3" name="TextBox 2">
            <a:extLst>
              <a:ext uri="{FF2B5EF4-FFF2-40B4-BE49-F238E27FC236}">
                <a16:creationId xmlns:a16="http://schemas.microsoft.com/office/drawing/2014/main" id="{A2515790-09C2-4C53-825C-685897F78888}"/>
              </a:ext>
            </a:extLst>
          </p:cNvPr>
          <p:cNvSpPr txBox="1"/>
          <p:nvPr/>
        </p:nvSpPr>
        <p:spPr>
          <a:xfrm>
            <a:off x="4932363" y="5157788"/>
            <a:ext cx="2352675" cy="1322387"/>
          </a:xfrm>
          <a:prstGeom prst="rect">
            <a:avLst/>
          </a:prstGeom>
          <a:noFill/>
        </p:spPr>
        <p:txBody>
          <a:bodyPr>
            <a:spAutoFit/>
          </a:bodyPr>
          <a:lstStyle/>
          <a:p>
            <a:pPr>
              <a:defRPr/>
            </a:pPr>
            <a:r>
              <a:rPr lang="en-GB" sz="2000" dirty="0">
                <a:solidFill>
                  <a:schemeClr val="bg1">
                    <a:lumMod val="90000"/>
                  </a:schemeClr>
                </a:solidFill>
                <a:latin typeface="Arial"/>
                <a:ea typeface="ＭＳ Ｐゴシック" charset="0"/>
                <a:cs typeface="Arial"/>
              </a:rPr>
              <a:t>Note: these are hyperlinks that will take you to the relevant section </a:t>
            </a:r>
          </a:p>
        </p:txBody>
      </p:sp>
      <p:sp>
        <p:nvSpPr>
          <p:cNvPr id="5" name="Circular Arrow 4">
            <a:extLst>
              <a:ext uri="{FF2B5EF4-FFF2-40B4-BE49-F238E27FC236}">
                <a16:creationId xmlns:a16="http://schemas.microsoft.com/office/drawing/2014/main" id="{16D30DD5-D6EE-44A8-AACD-32C700A9048E}"/>
              </a:ext>
            </a:extLst>
          </p:cNvPr>
          <p:cNvSpPr/>
          <p:nvPr/>
        </p:nvSpPr>
        <p:spPr bwMode="auto">
          <a:xfrm flipH="1">
            <a:off x="5724525" y="4005263"/>
            <a:ext cx="1727200" cy="1727200"/>
          </a:xfrm>
          <a:prstGeom prst="circularArrow">
            <a:avLst>
              <a:gd name="adj1" fmla="val 8473"/>
              <a:gd name="adj2" fmla="val 1142319"/>
              <a:gd name="adj3" fmla="val 14213322"/>
              <a:gd name="adj4" fmla="val 7967075"/>
              <a:gd name="adj5" fmla="val 11144"/>
            </a:avLst>
          </a:prstGeom>
          <a:solidFill>
            <a:schemeClr val="bg1">
              <a:lumMod val="90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AC2DDF7-268D-44B9-A955-E39B69C3AC8B}"/>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Rules for Slides 2</a:t>
            </a:r>
          </a:p>
        </p:txBody>
      </p:sp>
      <p:graphicFrame>
        <p:nvGraphicFramePr>
          <p:cNvPr id="38914" name="Object 3">
            <a:extLst>
              <a:ext uri="{FF2B5EF4-FFF2-40B4-BE49-F238E27FC236}">
                <a16:creationId xmlns:a16="http://schemas.microsoft.com/office/drawing/2014/main" id="{266AEACA-F834-4D27-A04D-C8B805E2BFB1}"/>
              </a:ext>
            </a:extLst>
          </p:cNvPr>
          <p:cNvGraphicFramePr>
            <a:graphicFrameLocks noGrp="1" noChangeAspect="1"/>
          </p:cNvGraphicFramePr>
          <p:nvPr>
            <p:ph idx="1"/>
          </p:nvPr>
        </p:nvGraphicFramePr>
        <p:xfrm>
          <a:off x="611188" y="1484313"/>
          <a:ext cx="4752975" cy="5081587"/>
        </p:xfrm>
        <a:graphic>
          <a:graphicData uri="http://schemas.openxmlformats.org/presentationml/2006/ole">
            <mc:AlternateContent xmlns:mc="http://schemas.openxmlformats.org/markup-compatibility/2006">
              <mc:Choice xmlns:v="urn:schemas-microsoft-com:vml" Requires="v">
                <p:oleObj spid="_x0000_s38957" name="Document" r:id="rId3" imgW="6437376" imgH="6885432" progId="Word.Document.8">
                  <p:embed/>
                </p:oleObj>
              </mc:Choice>
              <mc:Fallback>
                <p:oleObj name="Document" r:id="rId3" imgW="6437376" imgH="6885432" progId="Word.Document.8">
                  <p:embed/>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484313"/>
                        <a:ext cx="4752975" cy="50815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5" name="Rectangle 4">
            <a:extLst>
              <a:ext uri="{FF2B5EF4-FFF2-40B4-BE49-F238E27FC236}">
                <a16:creationId xmlns:a16="http://schemas.microsoft.com/office/drawing/2014/main" id="{5CA25E09-2720-4B03-B936-A9E6F9BA97A2}"/>
              </a:ext>
            </a:extLst>
          </p:cNvPr>
          <p:cNvSpPr>
            <a:spLocks noGrp="1" noChangeArrowheads="1"/>
          </p:cNvSpPr>
          <p:nvPr>
            <p:ph type="body" sz="half" idx="4294967295"/>
          </p:nvPr>
        </p:nvSpPr>
        <p:spPr>
          <a:xfrm>
            <a:off x="5486400" y="1989138"/>
            <a:ext cx="3657600" cy="4176712"/>
          </a:xfrm>
        </p:spPr>
        <p:txBody>
          <a:bodyPr/>
          <a:lstStyle/>
          <a:p>
            <a:r>
              <a:rPr lang="en-GB" altLang="en-US" sz="2000">
                <a:ea typeface="ＭＳ Ｐゴシック" panose="020B0600070205080204" pitchFamily="34" charset="-128"/>
              </a:rPr>
              <a:t>If you can</a:t>
            </a:r>
            <a:r>
              <a:rPr lang="en-GB" altLang="en-GB" sz="2000">
                <a:ea typeface="ＭＳ Ｐゴシック" panose="020B0600070205080204" pitchFamily="34" charset="-128"/>
              </a:rPr>
              <a:t>’</a:t>
            </a:r>
            <a:r>
              <a:rPr lang="en-GB" altLang="en-US" sz="2000">
                <a:ea typeface="ＭＳ Ｐゴシック" panose="020B0600070205080204" pitchFamily="34" charset="-128"/>
              </a:rPr>
              <a:t>t read it no one else will be able to</a:t>
            </a:r>
          </a:p>
          <a:p>
            <a:r>
              <a:rPr lang="en-GB" altLang="en-US" sz="2000">
                <a:ea typeface="ＭＳ Ｐゴシック" panose="020B0600070205080204" pitchFamily="34" charset="-128"/>
              </a:rPr>
              <a:t>People are unlikely to be able to absorb more than about 3 x 10 numbers – so summarise</a:t>
            </a:r>
          </a:p>
          <a:p>
            <a:r>
              <a:rPr lang="en-GB" altLang="en-US" sz="2000">
                <a:ea typeface="ＭＳ Ｐゴシック" panose="020B0600070205080204" pitchFamily="34" charset="-128"/>
              </a:rPr>
              <a:t>Use graphics to illustrate relationships</a:t>
            </a:r>
          </a:p>
          <a:p>
            <a:r>
              <a:rPr lang="en-GB" altLang="en-US" sz="2000">
                <a:ea typeface="ＭＳ Ｐゴシック" panose="020B0600070205080204" pitchFamily="34" charset="-128"/>
              </a:rPr>
              <a:t>Think of the people that will be sitting at the back of the room!</a:t>
            </a:r>
            <a:endParaRPr lang="en-GB" altLang="en-US" sz="2400">
              <a:ea typeface="ＭＳ Ｐゴシック" panose="020B0600070205080204" pitchFamily="34" charset="-128"/>
            </a:endParaRPr>
          </a:p>
        </p:txBody>
      </p:sp>
      <p:grpSp>
        <p:nvGrpSpPr>
          <p:cNvPr id="22570" name="Group 22569">
            <a:extLst>
              <a:ext uri="{FF2B5EF4-FFF2-40B4-BE49-F238E27FC236}">
                <a16:creationId xmlns:a16="http://schemas.microsoft.com/office/drawing/2014/main" id="{BC067B6D-2EAD-4EF5-93DC-85E454A96BBF}"/>
              </a:ext>
            </a:extLst>
          </p:cNvPr>
          <p:cNvGrpSpPr>
            <a:grpSpLocks/>
          </p:cNvGrpSpPr>
          <p:nvPr/>
        </p:nvGrpSpPr>
        <p:grpSpPr bwMode="auto">
          <a:xfrm>
            <a:off x="0" y="5214938"/>
            <a:ext cx="9196388" cy="1670050"/>
            <a:chOff x="35496" y="5215122"/>
            <a:chExt cx="9160998" cy="1670262"/>
          </a:xfrm>
        </p:grpSpPr>
        <p:grpSp>
          <p:nvGrpSpPr>
            <p:cNvPr id="38918" name="Group 178">
              <a:extLst>
                <a:ext uri="{FF2B5EF4-FFF2-40B4-BE49-F238E27FC236}">
                  <a16:creationId xmlns:a16="http://schemas.microsoft.com/office/drawing/2014/main" id="{7E200F0A-52E4-4CFE-895E-6A999FB020B9}"/>
                </a:ext>
              </a:extLst>
            </p:cNvPr>
            <p:cNvGrpSpPr>
              <a:grpSpLocks/>
            </p:cNvGrpSpPr>
            <p:nvPr/>
          </p:nvGrpSpPr>
          <p:grpSpPr bwMode="auto">
            <a:xfrm>
              <a:off x="35496" y="5229200"/>
              <a:ext cx="4608512" cy="1642878"/>
              <a:chOff x="35496" y="5229200"/>
              <a:chExt cx="4608512" cy="1642878"/>
            </a:xfrm>
          </p:grpSpPr>
          <p:sp>
            <p:nvSpPr>
              <p:cNvPr id="38938" name="Slide Number Placeholder 4">
                <a:extLst>
                  <a:ext uri="{FF2B5EF4-FFF2-40B4-BE49-F238E27FC236}">
                    <a16:creationId xmlns:a16="http://schemas.microsoft.com/office/drawing/2014/main" id="{1A78425F-13A2-41B5-87A4-00732BA6EF76}"/>
                  </a:ext>
                </a:extLst>
              </p:cNvPr>
              <p:cNvSpPr txBox="1">
                <a:spLocks/>
              </p:cNvSpPr>
              <p:nvPr/>
            </p:nvSpPr>
            <p:spPr bwMode="auto">
              <a:xfrm>
                <a:off x="2613941" y="6127144"/>
                <a:ext cx="457200" cy="4572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fld id="{6383BDCB-D385-42A2-A253-49DC1FA5A2A5}" type="slidenum">
                  <a:rPr lang="en-US" altLang="en-US" sz="1400">
                    <a:solidFill>
                      <a:schemeClr val="bg1"/>
                    </a:solidFill>
                    <a:latin typeface="Times New Roman" panose="02020603050405020304" pitchFamily="18" charset="0"/>
                  </a:rPr>
                  <a:pPr algn="r">
                    <a:spcBef>
                      <a:spcPct val="0"/>
                    </a:spcBef>
                    <a:buFontTx/>
                    <a:buNone/>
                  </a:pPr>
                  <a:t>20</a:t>
                </a:fld>
                <a:endParaRPr lang="en-US" altLang="en-US" sz="1400">
                  <a:solidFill>
                    <a:schemeClr val="bg1"/>
                  </a:solidFill>
                  <a:latin typeface="Times New Roman" panose="02020603050405020304" pitchFamily="18" charset="0"/>
                </a:endParaRPr>
              </a:p>
            </p:txBody>
          </p:sp>
          <p:sp>
            <p:nvSpPr>
              <p:cNvPr id="181" name="Round Same Side Corner Rectangle 180">
                <a:extLst>
                  <a:ext uri="{FF2B5EF4-FFF2-40B4-BE49-F238E27FC236}">
                    <a16:creationId xmlns:a16="http://schemas.microsoft.com/office/drawing/2014/main" id="{8B640DFF-6127-4CBE-AB34-D616C2724DC5}"/>
                  </a:ext>
                </a:extLst>
              </p:cNvPr>
              <p:cNvSpPr/>
              <p:nvPr/>
            </p:nvSpPr>
            <p:spPr bwMode="auto">
              <a:xfrm>
                <a:off x="525727" y="6080419"/>
                <a:ext cx="792277" cy="792264"/>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2" name="Oval 181">
                <a:extLst>
                  <a:ext uri="{FF2B5EF4-FFF2-40B4-BE49-F238E27FC236}">
                    <a16:creationId xmlns:a16="http://schemas.microsoft.com/office/drawing/2014/main" id="{DA87FD00-3BB7-4288-8A66-8D89680CAA42}"/>
                  </a:ext>
                </a:extLst>
              </p:cNvPr>
              <p:cNvSpPr/>
              <p:nvPr/>
            </p:nvSpPr>
            <p:spPr bwMode="auto">
              <a:xfrm>
                <a:off x="669634" y="5575530"/>
                <a:ext cx="504463" cy="576336"/>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3" name="Round Same Side Corner Rectangle 182">
                <a:extLst>
                  <a:ext uri="{FF2B5EF4-FFF2-40B4-BE49-F238E27FC236}">
                    <a16:creationId xmlns:a16="http://schemas.microsoft.com/office/drawing/2014/main" id="{48A0A0B5-6AF3-4F3A-B74E-973996E4B6C9}"/>
                  </a:ext>
                </a:extLst>
              </p:cNvPr>
              <p:cNvSpPr/>
              <p:nvPr/>
            </p:nvSpPr>
            <p:spPr bwMode="auto">
              <a:xfrm>
                <a:off x="1101354" y="5908947"/>
                <a:ext cx="792277" cy="747808"/>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4" name="Oval 183">
                <a:extLst>
                  <a:ext uri="{FF2B5EF4-FFF2-40B4-BE49-F238E27FC236}">
                    <a16:creationId xmlns:a16="http://schemas.microsoft.com/office/drawing/2014/main" id="{226B68EE-F5BB-439A-8F1A-15B0D631B798}"/>
                  </a:ext>
                </a:extLst>
              </p:cNvPr>
              <p:cNvSpPr/>
              <p:nvPr/>
            </p:nvSpPr>
            <p:spPr bwMode="auto">
              <a:xfrm>
                <a:off x="1245261" y="5432637"/>
                <a:ext cx="504463" cy="542994"/>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5" name="Round Same Side Corner Rectangle 184">
                <a:extLst>
                  <a:ext uri="{FF2B5EF4-FFF2-40B4-BE49-F238E27FC236}">
                    <a16:creationId xmlns:a16="http://schemas.microsoft.com/office/drawing/2014/main" id="{FD5B63E8-D5B2-45AF-A0AC-C74464C2E6C3}"/>
                  </a:ext>
                </a:extLst>
              </p:cNvPr>
              <p:cNvSpPr/>
              <p:nvPr/>
            </p:nvSpPr>
            <p:spPr bwMode="auto">
              <a:xfrm>
                <a:off x="1820887" y="6151866"/>
                <a:ext cx="792276" cy="650958"/>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6" name="Oval 185">
                <a:extLst>
                  <a:ext uri="{FF2B5EF4-FFF2-40B4-BE49-F238E27FC236}">
                    <a16:creationId xmlns:a16="http://schemas.microsoft.com/office/drawing/2014/main" id="{18DD9DB8-21F2-4BF8-BDB0-E315B7FFD5E9}"/>
                  </a:ext>
                </a:extLst>
              </p:cNvPr>
              <p:cNvSpPr/>
              <p:nvPr/>
            </p:nvSpPr>
            <p:spPr bwMode="auto">
              <a:xfrm>
                <a:off x="1966375" y="5648564"/>
                <a:ext cx="502882" cy="576336"/>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7" name="Round Same Side Corner Rectangle 186">
                <a:extLst>
                  <a:ext uri="{FF2B5EF4-FFF2-40B4-BE49-F238E27FC236}">
                    <a16:creationId xmlns:a16="http://schemas.microsoft.com/office/drawing/2014/main" id="{FDC77F61-B0F4-4B28-A033-2D1BB6639F88}"/>
                  </a:ext>
                </a:extLst>
              </p:cNvPr>
              <p:cNvSpPr/>
              <p:nvPr/>
            </p:nvSpPr>
            <p:spPr bwMode="auto">
              <a:xfrm>
                <a:off x="35496" y="5700959"/>
                <a:ext cx="719533" cy="897051"/>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8" name="Oval 187">
                <a:extLst>
                  <a:ext uri="{FF2B5EF4-FFF2-40B4-BE49-F238E27FC236}">
                    <a16:creationId xmlns:a16="http://schemas.microsoft.com/office/drawing/2014/main" id="{DDF662F4-4BC5-4492-9CBB-013368E14723}"/>
                  </a:ext>
                </a:extLst>
              </p:cNvPr>
              <p:cNvSpPr/>
              <p:nvPr/>
            </p:nvSpPr>
            <p:spPr bwMode="auto">
              <a:xfrm>
                <a:off x="179403" y="5229411"/>
                <a:ext cx="458603" cy="53981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89" name="Round Same Side Corner Rectangle 188">
                <a:extLst>
                  <a:ext uri="{FF2B5EF4-FFF2-40B4-BE49-F238E27FC236}">
                    <a16:creationId xmlns:a16="http://schemas.microsoft.com/office/drawing/2014/main" id="{06FA3DA9-9A7B-4FA4-938C-93B29CA9E70A}"/>
                  </a:ext>
                </a:extLst>
              </p:cNvPr>
              <p:cNvSpPr/>
              <p:nvPr/>
            </p:nvSpPr>
            <p:spPr bwMode="auto">
              <a:xfrm>
                <a:off x="1533074" y="5759703"/>
                <a:ext cx="721114" cy="608090"/>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0" name="Oval 189">
                <a:extLst>
                  <a:ext uri="{FF2B5EF4-FFF2-40B4-BE49-F238E27FC236}">
                    <a16:creationId xmlns:a16="http://schemas.microsoft.com/office/drawing/2014/main" id="{2E9CCFC3-759C-48FD-B983-AF1FFCD0688F}"/>
                  </a:ext>
                </a:extLst>
              </p:cNvPr>
              <p:cNvSpPr/>
              <p:nvPr/>
            </p:nvSpPr>
            <p:spPr bwMode="auto">
              <a:xfrm>
                <a:off x="1664329" y="5288157"/>
                <a:ext cx="458603" cy="53981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1" name="Round Same Side Corner Rectangle 190">
                <a:extLst>
                  <a:ext uri="{FF2B5EF4-FFF2-40B4-BE49-F238E27FC236}">
                    <a16:creationId xmlns:a16="http://schemas.microsoft.com/office/drawing/2014/main" id="{6EDE904E-37D6-4718-83DF-CD5EF275F793}"/>
                  </a:ext>
                </a:extLst>
              </p:cNvPr>
              <p:cNvSpPr/>
              <p:nvPr/>
            </p:nvSpPr>
            <p:spPr bwMode="auto">
              <a:xfrm>
                <a:off x="2339583" y="5916886"/>
                <a:ext cx="719532" cy="681124"/>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2" name="Oval 191">
                <a:extLst>
                  <a:ext uri="{FF2B5EF4-FFF2-40B4-BE49-F238E27FC236}">
                    <a16:creationId xmlns:a16="http://schemas.microsoft.com/office/drawing/2014/main" id="{34E19D39-EC6C-4A8B-B339-E5D451E7E2A3}"/>
                  </a:ext>
                </a:extLst>
              </p:cNvPr>
              <p:cNvSpPr/>
              <p:nvPr/>
            </p:nvSpPr>
            <p:spPr bwMode="auto">
              <a:xfrm>
                <a:off x="2412327" y="5373892"/>
                <a:ext cx="588277" cy="647782"/>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3" name="Round Same Side Corner Rectangle 192">
                <a:extLst>
                  <a:ext uri="{FF2B5EF4-FFF2-40B4-BE49-F238E27FC236}">
                    <a16:creationId xmlns:a16="http://schemas.microsoft.com/office/drawing/2014/main" id="{370C2451-CC4C-424C-84F9-171514233C6B}"/>
                  </a:ext>
                </a:extLst>
              </p:cNvPr>
              <p:cNvSpPr/>
              <p:nvPr/>
            </p:nvSpPr>
            <p:spPr bwMode="auto">
              <a:xfrm>
                <a:off x="3275767" y="5805747"/>
                <a:ext cx="792276" cy="792263"/>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4" name="Oval 193">
                <a:extLst>
                  <a:ext uri="{FF2B5EF4-FFF2-40B4-BE49-F238E27FC236}">
                    <a16:creationId xmlns:a16="http://schemas.microsoft.com/office/drawing/2014/main" id="{5D2FD05F-894A-425D-98BE-1E2CB905C810}"/>
                  </a:ext>
                </a:extLst>
              </p:cNvPr>
              <p:cNvSpPr/>
              <p:nvPr/>
            </p:nvSpPr>
            <p:spPr bwMode="auto">
              <a:xfrm>
                <a:off x="3419673" y="5516786"/>
                <a:ext cx="431720" cy="50488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5" name="Round Same Side Corner Rectangle 194">
                <a:extLst>
                  <a:ext uri="{FF2B5EF4-FFF2-40B4-BE49-F238E27FC236}">
                    <a16:creationId xmlns:a16="http://schemas.microsoft.com/office/drawing/2014/main" id="{33843D62-78AD-4AC8-A043-5B9059507CDF}"/>
                  </a:ext>
                </a:extLst>
              </p:cNvPr>
              <p:cNvSpPr/>
              <p:nvPr/>
            </p:nvSpPr>
            <p:spPr bwMode="auto">
              <a:xfrm>
                <a:off x="3636324" y="5877193"/>
                <a:ext cx="1007346" cy="865298"/>
              </a:xfrm>
              <a:prstGeom prst="round2SameRect">
                <a:avLst>
                  <a:gd name="adj1" fmla="val 19080"/>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6" name="Oval 195">
                <a:extLst>
                  <a:ext uri="{FF2B5EF4-FFF2-40B4-BE49-F238E27FC236}">
                    <a16:creationId xmlns:a16="http://schemas.microsoft.com/office/drawing/2014/main" id="{BEA9F4FD-E23D-4CA0-9902-5A5CC00B48B7}"/>
                  </a:ext>
                </a:extLst>
              </p:cNvPr>
              <p:cNvSpPr/>
              <p:nvPr/>
            </p:nvSpPr>
            <p:spPr bwMode="auto">
              <a:xfrm>
                <a:off x="3851393" y="5300858"/>
                <a:ext cx="642045" cy="649370"/>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7" name="Round Same Side Corner Rectangle 196">
                <a:extLst>
                  <a:ext uri="{FF2B5EF4-FFF2-40B4-BE49-F238E27FC236}">
                    <a16:creationId xmlns:a16="http://schemas.microsoft.com/office/drawing/2014/main" id="{A1F19D4E-8D43-4303-A758-A16659241398}"/>
                  </a:ext>
                </a:extLst>
              </p:cNvPr>
              <p:cNvSpPr/>
              <p:nvPr/>
            </p:nvSpPr>
            <p:spPr bwMode="auto">
              <a:xfrm>
                <a:off x="2915209" y="5700959"/>
                <a:ext cx="721114" cy="897051"/>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198" name="Oval 197">
                <a:extLst>
                  <a:ext uri="{FF2B5EF4-FFF2-40B4-BE49-F238E27FC236}">
                    <a16:creationId xmlns:a16="http://schemas.microsoft.com/office/drawing/2014/main" id="{FF3214B8-5D0A-4638-A957-D4B558B99F52}"/>
                  </a:ext>
                </a:extLst>
              </p:cNvPr>
              <p:cNvSpPr/>
              <p:nvPr/>
            </p:nvSpPr>
            <p:spPr bwMode="auto">
              <a:xfrm>
                <a:off x="3046464" y="5229411"/>
                <a:ext cx="458603" cy="53981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grpSp>
        <p:grpSp>
          <p:nvGrpSpPr>
            <p:cNvPr id="38919" name="Group 198">
              <a:extLst>
                <a:ext uri="{FF2B5EF4-FFF2-40B4-BE49-F238E27FC236}">
                  <a16:creationId xmlns:a16="http://schemas.microsoft.com/office/drawing/2014/main" id="{6C9A3AA5-2FEC-4139-8713-AE3560F80496}"/>
                </a:ext>
              </a:extLst>
            </p:cNvPr>
            <p:cNvGrpSpPr>
              <a:grpSpLocks/>
            </p:cNvGrpSpPr>
            <p:nvPr/>
          </p:nvGrpSpPr>
          <p:grpSpPr bwMode="auto">
            <a:xfrm>
              <a:off x="5164046" y="5215122"/>
              <a:ext cx="4032448" cy="1642878"/>
              <a:chOff x="35496" y="5229200"/>
              <a:chExt cx="4032448" cy="1642878"/>
            </a:xfrm>
          </p:grpSpPr>
          <p:sp>
            <p:nvSpPr>
              <p:cNvPr id="38921" name="Slide Number Placeholder 4">
                <a:extLst>
                  <a:ext uri="{FF2B5EF4-FFF2-40B4-BE49-F238E27FC236}">
                    <a16:creationId xmlns:a16="http://schemas.microsoft.com/office/drawing/2014/main" id="{317179E6-CB7D-42CE-A28B-6ACE763EB87C}"/>
                  </a:ext>
                </a:extLst>
              </p:cNvPr>
              <p:cNvSpPr txBox="1">
                <a:spLocks/>
              </p:cNvSpPr>
              <p:nvPr/>
            </p:nvSpPr>
            <p:spPr bwMode="auto">
              <a:xfrm>
                <a:off x="2613941" y="6127144"/>
                <a:ext cx="457200" cy="457200"/>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gn="r">
                  <a:spcBef>
                    <a:spcPct val="0"/>
                  </a:spcBef>
                  <a:buFontTx/>
                  <a:buNone/>
                </a:pPr>
                <a:fld id="{CBD2F89A-6093-41BD-98DF-B4015A3BF584}" type="slidenum">
                  <a:rPr lang="en-US" altLang="en-US" sz="1400">
                    <a:solidFill>
                      <a:schemeClr val="bg1"/>
                    </a:solidFill>
                    <a:latin typeface="Times New Roman" panose="02020603050405020304" pitchFamily="18" charset="0"/>
                  </a:rPr>
                  <a:pPr algn="r">
                    <a:spcBef>
                      <a:spcPct val="0"/>
                    </a:spcBef>
                    <a:buFontTx/>
                    <a:buNone/>
                  </a:pPr>
                  <a:t>20</a:t>
                </a:fld>
                <a:endParaRPr lang="en-US" altLang="en-US" sz="1400">
                  <a:solidFill>
                    <a:schemeClr val="bg1"/>
                  </a:solidFill>
                  <a:latin typeface="Times New Roman" panose="02020603050405020304" pitchFamily="18" charset="0"/>
                </a:endParaRPr>
              </a:p>
            </p:txBody>
          </p:sp>
          <p:sp>
            <p:nvSpPr>
              <p:cNvPr id="201" name="Round Same Side Corner Rectangle 200">
                <a:extLst>
                  <a:ext uri="{FF2B5EF4-FFF2-40B4-BE49-F238E27FC236}">
                    <a16:creationId xmlns:a16="http://schemas.microsoft.com/office/drawing/2014/main" id="{574B9BAB-B335-46EA-AAD4-FC53FB56D8DF}"/>
                  </a:ext>
                </a:extLst>
              </p:cNvPr>
              <p:cNvSpPr/>
              <p:nvPr/>
            </p:nvSpPr>
            <p:spPr bwMode="auto">
              <a:xfrm>
                <a:off x="525629" y="6080208"/>
                <a:ext cx="792276" cy="792263"/>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2" name="Oval 201">
                <a:extLst>
                  <a:ext uri="{FF2B5EF4-FFF2-40B4-BE49-F238E27FC236}">
                    <a16:creationId xmlns:a16="http://schemas.microsoft.com/office/drawing/2014/main" id="{0D1B4A7F-4184-4C14-BF6D-B72BEF3EBA29}"/>
                  </a:ext>
                </a:extLst>
              </p:cNvPr>
              <p:cNvSpPr/>
              <p:nvPr/>
            </p:nvSpPr>
            <p:spPr bwMode="auto">
              <a:xfrm>
                <a:off x="669535" y="5575319"/>
                <a:ext cx="504464" cy="576335"/>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3" name="Round Same Side Corner Rectangle 202">
                <a:extLst>
                  <a:ext uri="{FF2B5EF4-FFF2-40B4-BE49-F238E27FC236}">
                    <a16:creationId xmlns:a16="http://schemas.microsoft.com/office/drawing/2014/main" id="{5C546DD4-D465-4281-B7D3-AEFB1E1BCD2C}"/>
                  </a:ext>
                </a:extLst>
              </p:cNvPr>
              <p:cNvSpPr/>
              <p:nvPr/>
            </p:nvSpPr>
            <p:spPr bwMode="auto">
              <a:xfrm>
                <a:off x="1101255" y="5908736"/>
                <a:ext cx="792276" cy="747807"/>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4" name="Oval 203">
                <a:extLst>
                  <a:ext uri="{FF2B5EF4-FFF2-40B4-BE49-F238E27FC236}">
                    <a16:creationId xmlns:a16="http://schemas.microsoft.com/office/drawing/2014/main" id="{2FE17993-8CEA-40DC-8A4F-389A6BA1D8CD}"/>
                  </a:ext>
                </a:extLst>
              </p:cNvPr>
              <p:cNvSpPr/>
              <p:nvPr/>
            </p:nvSpPr>
            <p:spPr bwMode="auto">
              <a:xfrm>
                <a:off x="1245161" y="5432426"/>
                <a:ext cx="504464" cy="542994"/>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5" name="Round Same Side Corner Rectangle 204">
                <a:extLst>
                  <a:ext uri="{FF2B5EF4-FFF2-40B4-BE49-F238E27FC236}">
                    <a16:creationId xmlns:a16="http://schemas.microsoft.com/office/drawing/2014/main" id="{15361DBC-4E7B-49F9-BB15-92A918529637}"/>
                  </a:ext>
                </a:extLst>
              </p:cNvPr>
              <p:cNvSpPr/>
              <p:nvPr/>
            </p:nvSpPr>
            <p:spPr bwMode="auto">
              <a:xfrm>
                <a:off x="1822369" y="6151654"/>
                <a:ext cx="792276" cy="650958"/>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6" name="Oval 205">
                <a:extLst>
                  <a:ext uri="{FF2B5EF4-FFF2-40B4-BE49-F238E27FC236}">
                    <a16:creationId xmlns:a16="http://schemas.microsoft.com/office/drawing/2014/main" id="{B48748EA-8BFB-4D19-A431-7A70EDE8CF3F}"/>
                  </a:ext>
                </a:extLst>
              </p:cNvPr>
              <p:cNvSpPr/>
              <p:nvPr/>
            </p:nvSpPr>
            <p:spPr bwMode="auto">
              <a:xfrm>
                <a:off x="1966275" y="5648353"/>
                <a:ext cx="502882" cy="576335"/>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7" name="Round Same Side Corner Rectangle 206">
                <a:extLst>
                  <a:ext uri="{FF2B5EF4-FFF2-40B4-BE49-F238E27FC236}">
                    <a16:creationId xmlns:a16="http://schemas.microsoft.com/office/drawing/2014/main" id="{82C781A8-2845-4150-9F47-D125240F8A09}"/>
                  </a:ext>
                </a:extLst>
              </p:cNvPr>
              <p:cNvSpPr/>
              <p:nvPr/>
            </p:nvSpPr>
            <p:spPr bwMode="auto">
              <a:xfrm>
                <a:off x="35397" y="5700747"/>
                <a:ext cx="719532" cy="897052"/>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8" name="Oval 207">
                <a:extLst>
                  <a:ext uri="{FF2B5EF4-FFF2-40B4-BE49-F238E27FC236}">
                    <a16:creationId xmlns:a16="http://schemas.microsoft.com/office/drawing/2014/main" id="{5F70520F-81E5-4995-9B6C-5698D53B8430}"/>
                  </a:ext>
                </a:extLst>
              </p:cNvPr>
              <p:cNvSpPr/>
              <p:nvPr/>
            </p:nvSpPr>
            <p:spPr bwMode="auto">
              <a:xfrm>
                <a:off x="179303" y="5229200"/>
                <a:ext cx="458603" cy="53981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09" name="Round Same Side Corner Rectangle 208">
                <a:extLst>
                  <a:ext uri="{FF2B5EF4-FFF2-40B4-BE49-F238E27FC236}">
                    <a16:creationId xmlns:a16="http://schemas.microsoft.com/office/drawing/2014/main" id="{F573E5A0-261F-4CBD-8D36-43802506CBC5}"/>
                  </a:ext>
                </a:extLst>
              </p:cNvPr>
              <p:cNvSpPr/>
              <p:nvPr/>
            </p:nvSpPr>
            <p:spPr bwMode="auto">
              <a:xfrm>
                <a:off x="1532974" y="5759492"/>
                <a:ext cx="721114" cy="608089"/>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10" name="Oval 209">
                <a:extLst>
                  <a:ext uri="{FF2B5EF4-FFF2-40B4-BE49-F238E27FC236}">
                    <a16:creationId xmlns:a16="http://schemas.microsoft.com/office/drawing/2014/main" id="{A4AE59AC-9609-4834-B202-6EA4CC83EC1E}"/>
                  </a:ext>
                </a:extLst>
              </p:cNvPr>
              <p:cNvSpPr/>
              <p:nvPr/>
            </p:nvSpPr>
            <p:spPr bwMode="auto">
              <a:xfrm>
                <a:off x="1664230" y="5287944"/>
                <a:ext cx="458603" cy="53981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11" name="Round Same Side Corner Rectangle 210">
                <a:extLst>
                  <a:ext uri="{FF2B5EF4-FFF2-40B4-BE49-F238E27FC236}">
                    <a16:creationId xmlns:a16="http://schemas.microsoft.com/office/drawing/2014/main" id="{527C23E9-FEA4-469B-B157-C65EB34DACC5}"/>
                  </a:ext>
                </a:extLst>
              </p:cNvPr>
              <p:cNvSpPr/>
              <p:nvPr/>
            </p:nvSpPr>
            <p:spPr bwMode="auto">
              <a:xfrm>
                <a:off x="2339483" y="5916674"/>
                <a:ext cx="721114" cy="681125"/>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12" name="Oval 211">
                <a:extLst>
                  <a:ext uri="{FF2B5EF4-FFF2-40B4-BE49-F238E27FC236}">
                    <a16:creationId xmlns:a16="http://schemas.microsoft.com/office/drawing/2014/main" id="{855FAB78-CF91-4178-8E31-407D10726827}"/>
                  </a:ext>
                </a:extLst>
              </p:cNvPr>
              <p:cNvSpPr/>
              <p:nvPr/>
            </p:nvSpPr>
            <p:spPr bwMode="auto">
              <a:xfrm>
                <a:off x="2412227" y="5373680"/>
                <a:ext cx="588277" cy="647782"/>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13" name="Round Same Side Corner Rectangle 212">
                <a:extLst>
                  <a:ext uri="{FF2B5EF4-FFF2-40B4-BE49-F238E27FC236}">
                    <a16:creationId xmlns:a16="http://schemas.microsoft.com/office/drawing/2014/main" id="{1183D550-AE82-4F3A-BE37-B6701ED5C8D2}"/>
                  </a:ext>
                </a:extLst>
              </p:cNvPr>
              <p:cNvSpPr/>
              <p:nvPr/>
            </p:nvSpPr>
            <p:spPr bwMode="auto">
              <a:xfrm>
                <a:off x="3275667" y="5805535"/>
                <a:ext cx="792277" cy="792264"/>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14" name="Oval 213">
                <a:extLst>
                  <a:ext uri="{FF2B5EF4-FFF2-40B4-BE49-F238E27FC236}">
                    <a16:creationId xmlns:a16="http://schemas.microsoft.com/office/drawing/2014/main" id="{EFB2B81E-FB8C-4258-82BD-2C4FF2DB645D}"/>
                  </a:ext>
                </a:extLst>
              </p:cNvPr>
              <p:cNvSpPr/>
              <p:nvPr/>
            </p:nvSpPr>
            <p:spPr bwMode="auto">
              <a:xfrm>
                <a:off x="3419574" y="5516574"/>
                <a:ext cx="431719" cy="50488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15" name="Round Same Side Corner Rectangle 214">
                <a:extLst>
                  <a:ext uri="{FF2B5EF4-FFF2-40B4-BE49-F238E27FC236}">
                    <a16:creationId xmlns:a16="http://schemas.microsoft.com/office/drawing/2014/main" id="{1A442075-FA38-4189-A790-052B45D853D4}"/>
                  </a:ext>
                </a:extLst>
              </p:cNvPr>
              <p:cNvSpPr/>
              <p:nvPr/>
            </p:nvSpPr>
            <p:spPr bwMode="auto">
              <a:xfrm>
                <a:off x="2915110" y="5700747"/>
                <a:ext cx="721114" cy="897052"/>
              </a:xfrm>
              <a:prstGeom prst="round2SameRect">
                <a:avLst>
                  <a:gd name="adj1" fmla="val 30189"/>
                  <a:gd name="adj2" fmla="val 0"/>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sp>
            <p:nvSpPr>
              <p:cNvPr id="216" name="Oval 215">
                <a:extLst>
                  <a:ext uri="{FF2B5EF4-FFF2-40B4-BE49-F238E27FC236}">
                    <a16:creationId xmlns:a16="http://schemas.microsoft.com/office/drawing/2014/main" id="{5435D5AA-AEA8-432C-A841-470E153D4228}"/>
                  </a:ext>
                </a:extLst>
              </p:cNvPr>
              <p:cNvSpPr/>
              <p:nvPr/>
            </p:nvSpPr>
            <p:spPr bwMode="auto">
              <a:xfrm>
                <a:off x="3046366" y="5229200"/>
                <a:ext cx="458603" cy="539819"/>
              </a:xfrm>
              <a:prstGeom prst="ellipse">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grpSp>
        <p:sp>
          <p:nvSpPr>
            <p:cNvPr id="22569" name="Rectangle 22568">
              <a:extLst>
                <a:ext uri="{FF2B5EF4-FFF2-40B4-BE49-F238E27FC236}">
                  <a16:creationId xmlns:a16="http://schemas.microsoft.com/office/drawing/2014/main" id="{62344776-9581-49F1-A196-414C8F81938F}"/>
                </a:ext>
              </a:extLst>
            </p:cNvPr>
            <p:cNvSpPr/>
            <p:nvPr/>
          </p:nvSpPr>
          <p:spPr bwMode="auto">
            <a:xfrm>
              <a:off x="37078" y="6551967"/>
              <a:ext cx="9143602" cy="333417"/>
            </a:xfrm>
            <a:prstGeom prst="rect">
              <a:avLst/>
            </a:prstGeom>
            <a:solidFill>
              <a:schemeClr val="bg2">
                <a:lumMod val="75000"/>
              </a:schemeClr>
            </a:solidFill>
            <a:ln w="9525" cap="flat" cmpd="sng" algn="ctr">
              <a:noFill/>
              <a:prstDash val="solid"/>
              <a:round/>
              <a:headEnd type="none" w="med" len="med"/>
              <a:tailEnd type="none" w="med" len="med"/>
            </a:ln>
            <a:effectLst/>
            <a:extLst/>
          </p:spPr>
          <p:txBody>
            <a:bodyPr/>
            <a:lstStyle/>
            <a:p>
              <a:pPr>
                <a:defRPr/>
              </a:pPr>
              <a:endParaRPr lang="en-GB">
                <a:ea typeface="ＭＳ Ｐゴシック" charset="0"/>
              </a:endParaRPr>
            </a:p>
          </p:txBody>
        </p:sp>
      </p:grpSp>
      <p:sp>
        <p:nvSpPr>
          <p:cNvPr id="38917" name="TextBox 22570">
            <a:extLst>
              <a:ext uri="{FF2B5EF4-FFF2-40B4-BE49-F238E27FC236}">
                <a16:creationId xmlns:a16="http://schemas.microsoft.com/office/drawing/2014/main" id="{D1440AB5-77D3-4E1D-B8E0-B72EE5AAD781}"/>
              </a:ext>
            </a:extLst>
          </p:cNvPr>
          <p:cNvSpPr txBox="1">
            <a:spLocks noChangeArrowheads="1"/>
          </p:cNvSpPr>
          <p:nvPr/>
        </p:nvSpPr>
        <p:spPr bwMode="auto">
          <a:xfrm>
            <a:off x="11934825" y="3794125"/>
            <a:ext cx="1841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endParaRPr lang="en-GB" altLang="en-US" sz="2400">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afterEffect">
                                  <p:stCondLst>
                                    <p:cond delay="6000"/>
                                  </p:stCondLst>
                                  <p:childTnLst>
                                    <p:set>
                                      <p:cBhvr>
                                        <p:cTn id="6" dur="1" fill="hold">
                                          <p:stCondLst>
                                            <p:cond delay="0"/>
                                          </p:stCondLst>
                                        </p:cTn>
                                        <p:tgtEl>
                                          <p:spTgt spid="22570"/>
                                        </p:tgtEl>
                                        <p:attrNameLst>
                                          <p:attrName>style.visibility</p:attrName>
                                        </p:attrNameLst>
                                      </p:cBhvr>
                                      <p:to>
                                        <p:strVal val="visible"/>
                                      </p:to>
                                    </p:set>
                                    <p:anim calcmode="lin" valueType="num">
                                      <p:cBhvr additive="base">
                                        <p:cTn id="7" dur="1000"/>
                                        <p:tgtEl>
                                          <p:spTgt spid="22570"/>
                                        </p:tgtEl>
                                        <p:attrNameLst>
                                          <p:attrName>ppt_y</p:attrName>
                                        </p:attrNameLst>
                                      </p:cBhvr>
                                      <p:tavLst>
                                        <p:tav tm="0">
                                          <p:val>
                                            <p:strVal val="#ppt_y+#ppt_h*1.125000"/>
                                          </p:val>
                                        </p:tav>
                                        <p:tav tm="100000">
                                          <p:val>
                                            <p:strVal val="#ppt_y"/>
                                          </p:val>
                                        </p:tav>
                                      </p:tavLst>
                                    </p:anim>
                                    <p:animEffect transition="in" filter="wipe(up)">
                                      <p:cBhvr>
                                        <p:cTn id="8" dur="1000"/>
                                        <p:tgtEl>
                                          <p:spTgt spid="22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690B820-32F7-4F3E-9953-E7E449949C51}"/>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Rules for Slides 3</a:t>
            </a:r>
          </a:p>
        </p:txBody>
      </p:sp>
      <p:graphicFrame>
        <p:nvGraphicFramePr>
          <p:cNvPr id="39938" name="Object 5">
            <a:extLst>
              <a:ext uri="{FF2B5EF4-FFF2-40B4-BE49-F238E27FC236}">
                <a16:creationId xmlns:a16="http://schemas.microsoft.com/office/drawing/2014/main" id="{C35E9DEF-0CF4-47B5-A3C6-81D3FF6F6BC1}"/>
              </a:ext>
            </a:extLst>
          </p:cNvPr>
          <p:cNvGraphicFramePr>
            <a:graphicFrameLocks noGrp="1" noChangeAspect="1"/>
          </p:cNvGraphicFramePr>
          <p:nvPr>
            <p:ph idx="1"/>
          </p:nvPr>
        </p:nvGraphicFramePr>
        <p:xfrm>
          <a:off x="620713" y="1268413"/>
          <a:ext cx="7943850" cy="4124325"/>
        </p:xfrm>
        <a:graphic>
          <a:graphicData uri="http://schemas.openxmlformats.org/presentationml/2006/ole">
            <mc:AlternateContent xmlns:mc="http://schemas.openxmlformats.org/markup-compatibility/2006">
              <mc:Choice xmlns:v="urn:schemas-microsoft-com:vml" Requires="v">
                <p:oleObj spid="_x0000_s39941" name="Worksheet" r:id="rId3" imgW="9398000" imgH="4876800" progId="Excel.Sheet.8">
                  <p:embed/>
                </p:oleObj>
              </mc:Choice>
              <mc:Fallback>
                <p:oleObj name="Worksheet" r:id="rId3" imgW="9398000" imgH="4876800" progId="Excel.Sheet.8">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713" y="1268413"/>
                        <a:ext cx="7943850" cy="412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39939" name="Slide Number Placeholder 4">
            <a:extLst>
              <a:ext uri="{FF2B5EF4-FFF2-40B4-BE49-F238E27FC236}">
                <a16:creationId xmlns:a16="http://schemas.microsoft.com/office/drawing/2014/main" id="{15C727E8-717E-4A22-A13B-38D4EC998BB0}"/>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72D410F-E4F5-4431-AE95-935D0DCA931D}" type="slidenum">
              <a:rPr lang="en-US" altLang="en-US" sz="1400">
                <a:solidFill>
                  <a:schemeClr val="bg1"/>
                </a:solidFill>
                <a:latin typeface="Times New Roman" panose="02020603050405020304" pitchFamily="18" charset="0"/>
              </a:rPr>
              <a:pPr>
                <a:spcBef>
                  <a:spcPct val="0"/>
                </a:spcBef>
                <a:buFontTx/>
                <a:buNone/>
              </a:pPr>
              <a:t>21</a:t>
            </a:fld>
            <a:endParaRPr lang="en-US" altLang="en-US" sz="1400">
              <a:solidFill>
                <a:schemeClr val="bg1"/>
              </a:solidFill>
              <a:latin typeface="Times New Roman" panose="02020603050405020304" pitchFamily="18" charset="0"/>
            </a:endParaRPr>
          </a:p>
        </p:txBody>
      </p:sp>
      <p:sp>
        <p:nvSpPr>
          <p:cNvPr id="39940" name="Rectangle 4">
            <a:extLst>
              <a:ext uri="{FF2B5EF4-FFF2-40B4-BE49-F238E27FC236}">
                <a16:creationId xmlns:a16="http://schemas.microsoft.com/office/drawing/2014/main" id="{AFD945D1-6C3B-4061-BF38-07D3ECBA10D8}"/>
              </a:ext>
            </a:extLst>
          </p:cNvPr>
          <p:cNvSpPr>
            <a:spLocks noGrp="1" noChangeArrowheads="1"/>
          </p:cNvSpPr>
          <p:nvPr>
            <p:ph type="body" sz="half" idx="4294967295"/>
          </p:nvPr>
        </p:nvSpPr>
        <p:spPr>
          <a:xfrm>
            <a:off x="2195513" y="5516563"/>
            <a:ext cx="6624637" cy="1179512"/>
          </a:xfrm>
        </p:spPr>
        <p:txBody>
          <a:bodyPr/>
          <a:lstStyle/>
          <a:p>
            <a:r>
              <a:rPr lang="en-GB" altLang="en-US" sz="2000">
                <a:solidFill>
                  <a:srgbClr val="659BD9"/>
                </a:solidFill>
                <a:ea typeface="ＭＳ Ｐゴシック" panose="020B0600070205080204" pitchFamily="34" charset="-128"/>
              </a:rPr>
              <a:t>Even this simple chart takes time to absorb!</a:t>
            </a:r>
          </a:p>
          <a:p>
            <a:r>
              <a:rPr lang="en-GB" altLang="en-US" sz="2000">
                <a:solidFill>
                  <a:srgbClr val="659BD9"/>
                </a:solidFill>
                <a:ea typeface="ＭＳ Ｐゴシック" panose="020B0600070205080204" pitchFamily="34" charset="-128"/>
              </a:rPr>
              <a:t>Don</a:t>
            </a:r>
            <a:r>
              <a:rPr lang="en-GB" altLang="en-GB" sz="2000">
                <a:solidFill>
                  <a:srgbClr val="659BD9"/>
                </a:solidFill>
                <a:ea typeface="ＭＳ Ｐゴシック" panose="020B0600070205080204" pitchFamily="34" charset="-128"/>
              </a:rPr>
              <a:t>’</a:t>
            </a:r>
            <a:r>
              <a:rPr lang="en-GB" altLang="en-US" sz="2000">
                <a:solidFill>
                  <a:srgbClr val="659BD9"/>
                </a:solidFill>
                <a:ea typeface="ＭＳ Ｐゴシック" panose="020B0600070205080204" pitchFamily="34" charset="-128"/>
              </a:rPr>
              <a:t>t include it unless it is a has a clear purpose</a:t>
            </a:r>
          </a:p>
          <a:p>
            <a:r>
              <a:rPr lang="en-GB" altLang="en-US" sz="2000">
                <a:solidFill>
                  <a:srgbClr val="659BD9"/>
                </a:solidFill>
                <a:ea typeface="ＭＳ Ｐゴシック" panose="020B0600070205080204" pitchFamily="34" charset="-128"/>
              </a:rPr>
              <a:t>Strip out all any unnecessary detail</a:t>
            </a:r>
            <a:endParaRPr lang="en-GB" altLang="en-US" sz="2400">
              <a:solidFill>
                <a:srgbClr val="659BD9"/>
              </a:solidFill>
              <a:ea typeface="ＭＳ Ｐゴシック" panose="020B0600070205080204" pitchFamily="34" charset="-128"/>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66D50AF-8852-4941-9EC4-B7B1D7F4F2DC}"/>
              </a:ext>
            </a:extLst>
          </p:cNvPr>
          <p:cNvSpPr>
            <a:spLocks noGrp="1" noChangeArrowheads="1"/>
          </p:cNvSpPr>
          <p:nvPr>
            <p:ph type="title"/>
          </p:nvPr>
        </p:nvSpPr>
        <p:spPr>
          <a:xfrm>
            <a:off x="468313" y="188913"/>
            <a:ext cx="8086725" cy="1008062"/>
          </a:xfrm>
        </p:spPr>
        <p:txBody>
          <a:bodyPr/>
          <a:lstStyle/>
          <a:p>
            <a:pPr>
              <a:defRPr/>
            </a:pPr>
            <a:r>
              <a:rPr lang="en-GB" dirty="0">
                <a:solidFill>
                  <a:schemeClr val="accent6"/>
                </a:solidFill>
                <a:cs typeface="+mj-cs"/>
              </a:rPr>
              <a:t>Rules for Slides 3 </a:t>
            </a:r>
            <a:r>
              <a:rPr lang="en-GB" sz="2000" dirty="0">
                <a:solidFill>
                  <a:schemeClr val="accent6"/>
                </a:solidFill>
                <a:cs typeface="+mj-cs"/>
              </a:rPr>
              <a:t>(part 2)</a:t>
            </a:r>
          </a:p>
        </p:txBody>
      </p:sp>
      <p:graphicFrame>
        <p:nvGraphicFramePr>
          <p:cNvPr id="40962" name="Object 5">
            <a:extLst>
              <a:ext uri="{FF2B5EF4-FFF2-40B4-BE49-F238E27FC236}">
                <a16:creationId xmlns:a16="http://schemas.microsoft.com/office/drawing/2014/main" id="{9FF8401D-2D1A-40EF-B1ED-DAA2397B97BA}"/>
              </a:ext>
            </a:extLst>
          </p:cNvPr>
          <p:cNvGraphicFramePr>
            <a:graphicFrameLocks noGrp="1" noChangeAspect="1"/>
          </p:cNvGraphicFramePr>
          <p:nvPr>
            <p:ph idx="1"/>
          </p:nvPr>
        </p:nvGraphicFramePr>
        <p:xfrm>
          <a:off x="0" y="1052513"/>
          <a:ext cx="9144000" cy="4392612"/>
        </p:xfrm>
        <a:graphic>
          <a:graphicData uri="http://schemas.openxmlformats.org/presentationml/2006/ole">
            <mc:AlternateContent xmlns:mc="http://schemas.openxmlformats.org/markup-compatibility/2006">
              <mc:Choice xmlns:v="urn:schemas-microsoft-com:vml" Requires="v">
                <p:oleObj spid="_x0000_s40965" name="Worksheet" r:id="rId3" imgW="11214100" imgH="4927600" progId="Excel.Sheet.8">
                  <p:embed/>
                </p:oleObj>
              </mc:Choice>
              <mc:Fallback>
                <p:oleObj name="Worksheet" r:id="rId3" imgW="11214100" imgH="4927600" progId="Excel.Sheet.8">
                  <p:embed/>
                  <p:pic>
                    <p:nvPicPr>
                      <p:cNvPr id="0" name="Object 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52513"/>
                        <a:ext cx="914400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0963" name="Slide Number Placeholder 4">
            <a:extLst>
              <a:ext uri="{FF2B5EF4-FFF2-40B4-BE49-F238E27FC236}">
                <a16:creationId xmlns:a16="http://schemas.microsoft.com/office/drawing/2014/main" id="{35D98321-59E2-42FA-B82D-FF77644AD269}"/>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A382631-5B81-4845-AECD-E8280CA19D8A}" type="slidenum">
              <a:rPr lang="en-US" altLang="en-US" sz="1400">
                <a:solidFill>
                  <a:schemeClr val="bg1"/>
                </a:solidFill>
                <a:latin typeface="Times New Roman" panose="02020603050405020304" pitchFamily="18" charset="0"/>
              </a:rPr>
              <a:pPr>
                <a:spcBef>
                  <a:spcPct val="0"/>
                </a:spcBef>
                <a:buFontTx/>
                <a:buNone/>
              </a:pPr>
              <a:t>22</a:t>
            </a:fld>
            <a:endParaRPr lang="en-US" altLang="en-US" sz="1400">
              <a:solidFill>
                <a:schemeClr val="bg1"/>
              </a:solidFill>
              <a:latin typeface="Times New Roman" panose="02020603050405020304" pitchFamily="18" charset="0"/>
            </a:endParaRPr>
          </a:p>
        </p:txBody>
      </p:sp>
      <p:sp>
        <p:nvSpPr>
          <p:cNvPr id="40964" name="Rectangle 4">
            <a:extLst>
              <a:ext uri="{FF2B5EF4-FFF2-40B4-BE49-F238E27FC236}">
                <a16:creationId xmlns:a16="http://schemas.microsoft.com/office/drawing/2014/main" id="{ED8D72BF-C54C-449C-A9ED-445509C78532}"/>
              </a:ext>
            </a:extLst>
          </p:cNvPr>
          <p:cNvSpPr>
            <a:spLocks noGrp="1" noChangeArrowheads="1"/>
          </p:cNvSpPr>
          <p:nvPr>
            <p:ph type="body" sz="half" idx="4294967295"/>
          </p:nvPr>
        </p:nvSpPr>
        <p:spPr>
          <a:xfrm>
            <a:off x="2051050" y="5516563"/>
            <a:ext cx="6842125" cy="1108075"/>
          </a:xfrm>
        </p:spPr>
        <p:txBody>
          <a:bodyPr/>
          <a:lstStyle/>
          <a:p>
            <a:pPr marL="0" indent="0">
              <a:buFontTx/>
              <a:buNone/>
            </a:pPr>
            <a:r>
              <a:rPr lang="en-GB" altLang="en-US" sz="1700">
                <a:solidFill>
                  <a:srgbClr val="659BD9"/>
                </a:solidFill>
                <a:ea typeface="ＭＳ Ｐゴシック" panose="020B0600070205080204" pitchFamily="34" charset="-128"/>
              </a:rPr>
              <a:t>A few simple adjustments, to put the data in order, remove borders, shading, boxes and other default </a:t>
            </a:r>
            <a:r>
              <a:rPr lang="en-GB" altLang="en-GB" sz="1700">
                <a:solidFill>
                  <a:srgbClr val="659BD9"/>
                </a:solidFill>
                <a:ea typeface="ＭＳ Ｐゴシック" panose="020B0600070205080204" pitchFamily="34" charset="-128"/>
              </a:rPr>
              <a:t>‘</a:t>
            </a:r>
            <a:r>
              <a:rPr lang="en-GB" altLang="en-US" sz="1700">
                <a:solidFill>
                  <a:srgbClr val="659BD9"/>
                </a:solidFill>
                <a:ea typeface="ＭＳ Ｐゴシック" panose="020B0600070205080204" pitchFamily="34" charset="-128"/>
              </a:rPr>
              <a:t>chart junk</a:t>
            </a:r>
            <a:r>
              <a:rPr lang="en-GB" altLang="en-GB" sz="1700">
                <a:solidFill>
                  <a:srgbClr val="659BD9"/>
                </a:solidFill>
                <a:ea typeface="ＭＳ Ｐゴシック" panose="020B0600070205080204" pitchFamily="34" charset="-128"/>
              </a:rPr>
              <a:t>’</a:t>
            </a:r>
            <a:r>
              <a:rPr lang="en-GB" altLang="en-US" sz="1700">
                <a:solidFill>
                  <a:srgbClr val="659BD9"/>
                </a:solidFill>
                <a:ea typeface="ＭＳ Ｐゴシック" panose="020B0600070205080204" pitchFamily="34" charset="-128"/>
              </a:rPr>
              <a:t> can make your chart much easier to follow. </a:t>
            </a:r>
            <a:br>
              <a:rPr lang="en-GB" altLang="en-US" sz="2000">
                <a:solidFill>
                  <a:srgbClr val="659BD9"/>
                </a:solidFill>
                <a:ea typeface="ＭＳ Ｐゴシック" panose="020B0600070205080204" pitchFamily="34" charset="-128"/>
              </a:rPr>
            </a:br>
            <a:r>
              <a:rPr lang="en-GB" altLang="en-US" sz="1600" i="1">
                <a:solidFill>
                  <a:srgbClr val="659BD9"/>
                </a:solidFill>
                <a:ea typeface="ＭＳ Ｐゴシック" panose="020B0600070205080204" pitchFamily="34" charset="-128"/>
              </a:rPr>
              <a:t>Note: this is the exactly the data as on the previous slide.</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A430240-5476-4BE8-A0D7-E14EFEC12085}"/>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Slide Design</a:t>
            </a:r>
          </a:p>
        </p:txBody>
      </p:sp>
      <p:sp>
        <p:nvSpPr>
          <p:cNvPr id="41986" name="Rectangle 3">
            <a:extLst>
              <a:ext uri="{FF2B5EF4-FFF2-40B4-BE49-F238E27FC236}">
                <a16:creationId xmlns:a16="http://schemas.microsoft.com/office/drawing/2014/main" id="{14DCDDCB-8F68-486A-BF1A-04DFC787C298}"/>
              </a:ext>
            </a:extLst>
          </p:cNvPr>
          <p:cNvSpPr>
            <a:spLocks noGrp="1" noChangeArrowheads="1"/>
          </p:cNvSpPr>
          <p:nvPr>
            <p:ph idx="1"/>
          </p:nvPr>
        </p:nvSpPr>
        <p:spPr>
          <a:xfrm>
            <a:off x="539750" y="1628775"/>
            <a:ext cx="8105775" cy="4321175"/>
          </a:xfrm>
        </p:spPr>
        <p:txBody>
          <a:bodyPr/>
          <a:lstStyle/>
          <a:p>
            <a:pPr>
              <a:lnSpc>
                <a:spcPct val="90000"/>
              </a:lnSpc>
            </a:pPr>
            <a:r>
              <a:rPr lang="en-GB" altLang="en-US">
                <a:ea typeface="ＭＳ Ｐゴシック" panose="020B0600070205080204" pitchFamily="34" charset="-128"/>
              </a:rPr>
              <a:t>Never go below</a:t>
            </a:r>
          </a:p>
          <a:p>
            <a:pPr lvl="1">
              <a:lnSpc>
                <a:spcPct val="90000"/>
              </a:lnSpc>
            </a:pPr>
            <a:r>
              <a:rPr lang="en-GB" altLang="en-US">
                <a:ea typeface="ＭＳ Ｐゴシック" panose="020B0600070205080204" pitchFamily="34" charset="-128"/>
              </a:rPr>
              <a:t>16 point in text</a:t>
            </a:r>
          </a:p>
          <a:p>
            <a:pPr lvl="1">
              <a:lnSpc>
                <a:spcPct val="90000"/>
              </a:lnSpc>
            </a:pPr>
            <a:r>
              <a:rPr lang="en-GB" altLang="en-US">
                <a:ea typeface="ＭＳ Ｐゴシック" panose="020B0600070205080204" pitchFamily="34" charset="-128"/>
              </a:rPr>
              <a:t>14/12 point on graphics and tables</a:t>
            </a:r>
          </a:p>
          <a:p>
            <a:pPr>
              <a:lnSpc>
                <a:spcPct val="90000"/>
              </a:lnSpc>
            </a:pPr>
            <a:r>
              <a:rPr lang="en-GB" altLang="en-US">
                <a:ea typeface="ＭＳ Ｐゴシック" panose="020B0600070205080204" pitchFamily="34" charset="-128"/>
              </a:rPr>
              <a:t>10 lines is an absolute maximum</a:t>
            </a:r>
          </a:p>
          <a:p>
            <a:pPr>
              <a:lnSpc>
                <a:spcPct val="90000"/>
              </a:lnSpc>
            </a:pPr>
            <a:r>
              <a:rPr lang="en-GB" altLang="en-US">
                <a:ea typeface="ＭＳ Ｐゴシック" panose="020B0600070205080204" pitchFamily="34" charset="-128"/>
              </a:rPr>
              <a:t>No more than about 60 words</a:t>
            </a:r>
          </a:p>
          <a:p>
            <a:pPr>
              <a:lnSpc>
                <a:spcPct val="90000"/>
              </a:lnSpc>
            </a:pPr>
            <a:r>
              <a:rPr lang="en-GB" altLang="en-US">
                <a:ea typeface="ＭＳ Ｐゴシック" panose="020B0600070205080204" pitchFamily="34" charset="-128"/>
              </a:rPr>
              <a:t>Consider hierarchy of points and spacing of lines</a:t>
            </a:r>
          </a:p>
          <a:p>
            <a:pPr>
              <a:lnSpc>
                <a:spcPct val="90000"/>
              </a:lnSpc>
            </a:pPr>
            <a:r>
              <a:rPr lang="en-GB" altLang="en-US">
                <a:ea typeface="ＭＳ Ｐゴシック" panose="020B0600070205080204" pitchFamily="34" charset="-128"/>
              </a:rPr>
              <a:t>Don</a:t>
            </a:r>
            <a:r>
              <a:rPr lang="en-GB" altLang="en-GB">
                <a:ea typeface="ＭＳ Ｐゴシック" panose="020B0600070205080204" pitchFamily="34" charset="-128"/>
              </a:rPr>
              <a:t>’</a:t>
            </a:r>
            <a:r>
              <a:rPr lang="en-GB" altLang="en-US">
                <a:ea typeface="ＭＳ Ｐゴシック" panose="020B0600070205080204" pitchFamily="34" charset="-128"/>
              </a:rPr>
              <a:t>t clutter -  if it doesn</a:t>
            </a:r>
            <a:r>
              <a:rPr lang="en-GB" altLang="en-GB">
                <a:ea typeface="ＭＳ Ｐゴシック" panose="020B0600070205080204" pitchFamily="34" charset="-128"/>
              </a:rPr>
              <a:t>’</a:t>
            </a:r>
            <a:r>
              <a:rPr lang="en-GB" altLang="en-US">
                <a:ea typeface="ＭＳ Ｐゴシック" panose="020B0600070205080204" pitchFamily="34" charset="-128"/>
              </a:rPr>
              <a:t>t add or </a:t>
            </a:r>
            <a:r>
              <a:rPr lang="en-GB" altLang="en-GB">
                <a:ea typeface="ＭＳ Ｐゴシック" panose="020B0600070205080204" pitchFamily="34" charset="-128"/>
              </a:rPr>
              <a:t>‘</a:t>
            </a:r>
            <a:r>
              <a:rPr lang="en-GB" altLang="en-US">
                <a:ea typeface="ＭＳ Ｐゴシック" panose="020B0600070205080204" pitchFamily="34" charset="-128"/>
              </a:rPr>
              <a:t>do</a:t>
            </a:r>
            <a:r>
              <a:rPr lang="en-GB" altLang="en-GB">
                <a:ea typeface="ＭＳ Ｐゴシック" panose="020B0600070205080204" pitchFamily="34" charset="-128"/>
              </a:rPr>
              <a:t>’</a:t>
            </a:r>
            <a:r>
              <a:rPr lang="en-GB" altLang="en-US">
                <a:ea typeface="ＭＳ Ｐゴシック" panose="020B0600070205080204" pitchFamily="34" charset="-128"/>
              </a:rPr>
              <a:t> leave it out</a:t>
            </a:r>
          </a:p>
        </p:txBody>
      </p:sp>
      <p:sp>
        <p:nvSpPr>
          <p:cNvPr id="41987" name="Slide Number Placeholder 3">
            <a:extLst>
              <a:ext uri="{FF2B5EF4-FFF2-40B4-BE49-F238E27FC236}">
                <a16:creationId xmlns:a16="http://schemas.microsoft.com/office/drawing/2014/main" id="{C25D6477-5DEE-48FA-8F31-7517BE1307FC}"/>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C9C783B-6137-40F2-BD82-492EACC7C0FE}" type="slidenum">
              <a:rPr lang="en-US" altLang="en-US" sz="1400">
                <a:solidFill>
                  <a:schemeClr val="bg1"/>
                </a:solidFill>
                <a:latin typeface="Times New Roman" panose="02020603050405020304" pitchFamily="18" charset="0"/>
              </a:rPr>
              <a:pPr>
                <a:spcBef>
                  <a:spcPct val="0"/>
                </a:spcBef>
                <a:buFontTx/>
                <a:buNone/>
              </a:pPr>
              <a:t>23</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6ECF2BC-BD58-47EF-A9BA-057E386C7A6B}"/>
              </a:ext>
            </a:extLst>
          </p:cNvPr>
          <p:cNvSpPr>
            <a:spLocks noGrp="1" noChangeArrowheads="1"/>
          </p:cNvSpPr>
          <p:nvPr>
            <p:ph type="title"/>
          </p:nvPr>
        </p:nvSpPr>
        <p:spPr>
          <a:xfrm>
            <a:off x="468313" y="188913"/>
            <a:ext cx="8086725" cy="1008062"/>
          </a:xfrm>
        </p:spPr>
        <p:txBody>
          <a:bodyPr/>
          <a:lstStyle/>
          <a:p>
            <a:pPr>
              <a:defRPr/>
            </a:pPr>
            <a:r>
              <a:rPr lang="en-GB" dirty="0">
                <a:solidFill>
                  <a:schemeClr val="accent6"/>
                </a:solidFill>
                <a:cs typeface="+mj-cs"/>
              </a:rPr>
              <a:t>No Promotion</a:t>
            </a:r>
          </a:p>
        </p:txBody>
      </p:sp>
      <p:sp>
        <p:nvSpPr>
          <p:cNvPr id="43010" name="Rectangle 3">
            <a:extLst>
              <a:ext uri="{FF2B5EF4-FFF2-40B4-BE49-F238E27FC236}">
                <a16:creationId xmlns:a16="http://schemas.microsoft.com/office/drawing/2014/main" id="{BE59DB7E-62C7-4F21-AE45-26BB22B29F01}"/>
              </a:ext>
            </a:extLst>
          </p:cNvPr>
          <p:cNvSpPr>
            <a:spLocks noGrp="1" noChangeArrowheads="1"/>
          </p:cNvSpPr>
          <p:nvPr>
            <p:ph idx="1"/>
          </p:nvPr>
        </p:nvSpPr>
        <p:spPr>
          <a:xfrm>
            <a:off x="539750" y="1628775"/>
            <a:ext cx="8105775" cy="4321175"/>
          </a:xfrm>
        </p:spPr>
        <p:txBody>
          <a:bodyPr/>
          <a:lstStyle/>
          <a:p>
            <a:r>
              <a:rPr lang="en-GB" altLang="en-US">
                <a:ea typeface="ＭＳ Ｐゴシック" panose="020B0600070205080204" pitchFamily="34" charset="-128"/>
              </a:rPr>
              <a:t>Delegates view sales pitches at conference very negatively (and so do we!)</a:t>
            </a:r>
          </a:p>
          <a:p>
            <a:r>
              <a:rPr lang="en-GB" altLang="en-US">
                <a:ea typeface="ＭＳ Ｐゴシック" panose="020B0600070205080204" pitchFamily="34" charset="-128"/>
              </a:rPr>
              <a:t>Let people understand the excellence of your organisation simply from</a:t>
            </a:r>
          </a:p>
          <a:p>
            <a:pPr lvl="1"/>
            <a:r>
              <a:rPr lang="en-GB" altLang="en-US">
                <a:ea typeface="ＭＳ Ｐゴシック" panose="020B0600070205080204" pitchFamily="34" charset="-128"/>
              </a:rPr>
              <a:t>the quality of your presentation</a:t>
            </a:r>
          </a:p>
          <a:p>
            <a:pPr lvl="1"/>
            <a:r>
              <a:rPr lang="en-GB" altLang="en-US">
                <a:ea typeface="ＭＳ Ｐゴシック" panose="020B0600070205080204" pitchFamily="34" charset="-128"/>
              </a:rPr>
              <a:t>by sharing with them what is original and useful </a:t>
            </a:r>
          </a:p>
          <a:p>
            <a:r>
              <a:rPr lang="en-GB" altLang="en-US">
                <a:ea typeface="ＭＳ Ｐゴシック" panose="020B0600070205080204" pitchFamily="34" charset="-128"/>
              </a:rPr>
              <a:t>Keep logos and company branding to your first slide and your last slide </a:t>
            </a:r>
            <a:r>
              <a:rPr lang="en-GB" altLang="en-US" b="1">
                <a:ea typeface="ＭＳ Ｐゴシック" panose="020B0600070205080204" pitchFamily="34" charset="-128"/>
              </a:rPr>
              <a:t>only</a:t>
            </a:r>
          </a:p>
          <a:p>
            <a:r>
              <a:rPr lang="en-GB" altLang="en-US">
                <a:ea typeface="ＭＳ Ｐゴシック" panose="020B0600070205080204" pitchFamily="34" charset="-128"/>
              </a:rPr>
              <a:t>Leave out the </a:t>
            </a:r>
            <a:r>
              <a:rPr lang="en-GB" altLang="en-GB">
                <a:ea typeface="ＭＳ Ｐゴシック" panose="020B0600070205080204" pitchFamily="34" charset="-128"/>
              </a:rPr>
              <a:t>“</a:t>
            </a:r>
            <a:r>
              <a:rPr lang="en-GB" altLang="en-US">
                <a:ea typeface="ＭＳ Ｐゴシック" panose="020B0600070205080204" pitchFamily="34" charset="-128"/>
              </a:rPr>
              <a:t>about our company</a:t>
            </a:r>
            <a:r>
              <a:rPr lang="en-GB" altLang="en-GB">
                <a:ea typeface="ＭＳ Ｐゴシック" panose="020B0600070205080204" pitchFamily="34" charset="-128"/>
              </a:rPr>
              <a:t>”</a:t>
            </a:r>
            <a:r>
              <a:rPr lang="en-GB" altLang="en-US">
                <a:ea typeface="ＭＳ Ｐゴシック" panose="020B0600070205080204" pitchFamily="34" charset="-128"/>
              </a:rPr>
              <a:t> slides – put it in your biography</a:t>
            </a:r>
          </a:p>
        </p:txBody>
      </p:sp>
      <p:sp>
        <p:nvSpPr>
          <p:cNvPr id="43011" name="Slide Number Placeholder 3">
            <a:extLst>
              <a:ext uri="{FF2B5EF4-FFF2-40B4-BE49-F238E27FC236}">
                <a16:creationId xmlns:a16="http://schemas.microsoft.com/office/drawing/2014/main" id="{91F09F40-A878-4383-BCC6-DC99D5885E2B}"/>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1118860-8D05-4B22-AB4E-D50A7E6BA247}" type="slidenum">
              <a:rPr lang="en-US" altLang="en-US" sz="2400">
                <a:latin typeface="Times New Roman" panose="02020603050405020304" pitchFamily="18" charset="0"/>
              </a:rPr>
              <a:pPr>
                <a:spcBef>
                  <a:spcPct val="0"/>
                </a:spcBef>
                <a:buFontTx/>
                <a:buNone/>
              </a:pPr>
              <a:t>24</a:t>
            </a:fld>
            <a:endParaRPr lang="en-US" altLang="en-US" sz="2400">
              <a:latin typeface="Times New Roman" panose="02020603050405020304" pitchFamily="18" charset="0"/>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3">
            <a:extLst>
              <a:ext uri="{FF2B5EF4-FFF2-40B4-BE49-F238E27FC236}">
                <a16:creationId xmlns:a16="http://schemas.microsoft.com/office/drawing/2014/main" id="{ED887E2E-D9AB-483A-8B7E-192FBFD46978}"/>
              </a:ext>
            </a:extLst>
          </p:cNvPr>
          <p:cNvSpPr>
            <a:spLocks noGrp="1" noChangeArrowheads="1"/>
          </p:cNvSpPr>
          <p:nvPr>
            <p:ph type="subTitle" idx="1"/>
          </p:nvPr>
        </p:nvSpPr>
        <p:spPr>
          <a:xfrm>
            <a:off x="2268538" y="3213100"/>
            <a:ext cx="6400800" cy="1681163"/>
          </a:xfrm>
        </p:spPr>
        <p:txBody>
          <a:bodyPr/>
          <a:lstStyle/>
          <a:p>
            <a:pPr algn="r"/>
            <a:r>
              <a:rPr lang="en-GB" altLang="en-US" sz="4800">
                <a:ea typeface="ＭＳ Ｐゴシック" panose="020B0600070205080204" pitchFamily="34" charset="-128"/>
              </a:rPr>
              <a:t>A few </a:t>
            </a:r>
            <a:r>
              <a:rPr lang="en-GB" altLang="en-US" sz="4800" b="1">
                <a:ea typeface="ＭＳ Ｐゴシック" panose="020B0600070205080204" pitchFamily="34" charset="-128"/>
              </a:rPr>
              <a:t>Do</a:t>
            </a:r>
            <a:r>
              <a:rPr lang="en-GB" altLang="en-US" sz="4800">
                <a:ea typeface="ＭＳ Ｐゴシック" panose="020B0600070205080204" pitchFamily="34" charset="-128"/>
              </a:rPr>
              <a:t>s and </a:t>
            </a:r>
            <a:r>
              <a:rPr lang="en-GB" altLang="en-US" sz="4800" b="1">
                <a:ea typeface="ＭＳ Ｐゴシック" panose="020B0600070205080204" pitchFamily="34" charset="-128"/>
              </a:rPr>
              <a:t>Don</a:t>
            </a:r>
            <a:r>
              <a:rPr lang="en-GB" altLang="en-GB" sz="4800" b="1">
                <a:ea typeface="ＭＳ Ｐゴシック" panose="020B0600070205080204" pitchFamily="34" charset="-128"/>
              </a:rPr>
              <a:t>’</a:t>
            </a:r>
            <a:r>
              <a:rPr lang="en-GB" altLang="en-US" sz="4800" b="1">
                <a:ea typeface="ＭＳ Ｐゴシック" panose="020B0600070205080204" pitchFamily="34" charset="-128"/>
              </a:rPr>
              <a:t>t</a:t>
            </a:r>
            <a:r>
              <a:rPr lang="en-GB" altLang="en-US" sz="4800">
                <a:ea typeface="ＭＳ Ｐゴシック" panose="020B0600070205080204" pitchFamily="34" charset="-128"/>
              </a:rPr>
              <a:t>s</a:t>
            </a:r>
            <a:endParaRPr lang="en-GB" altLang="en-US" sz="5400">
              <a:ea typeface="ＭＳ Ｐゴシック" panose="020B0600070205080204" pitchFamily="34" charset="-128"/>
            </a:endParaRPr>
          </a:p>
        </p:txBody>
      </p:sp>
      <p:sp>
        <p:nvSpPr>
          <p:cNvPr id="45058" name="Slide Number Placeholder 3">
            <a:extLst>
              <a:ext uri="{FF2B5EF4-FFF2-40B4-BE49-F238E27FC236}">
                <a16:creationId xmlns:a16="http://schemas.microsoft.com/office/drawing/2014/main" id="{33A7C601-7601-4C1B-B707-59F023797986}"/>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7300BB7-7708-452E-8410-F900B1273430}" type="slidenum">
              <a:rPr lang="en-US" altLang="en-US" sz="1400">
                <a:solidFill>
                  <a:schemeClr val="bg1"/>
                </a:solidFill>
                <a:latin typeface="Times New Roman" panose="02020603050405020304" pitchFamily="18" charset="0"/>
              </a:rPr>
              <a:pPr>
                <a:spcBef>
                  <a:spcPct val="0"/>
                </a:spcBef>
                <a:buFontTx/>
                <a:buNone/>
              </a:pPr>
              <a:t>25</a:t>
            </a:fld>
            <a:endParaRPr lang="en-US" altLang="en-US" sz="1400">
              <a:solidFill>
                <a:schemeClr val="bg1"/>
              </a:solidFill>
              <a:latin typeface="Times New Roman" panose="02020603050405020304" pitchFamily="18" charset="0"/>
            </a:endParaRPr>
          </a:p>
        </p:txBody>
      </p:sp>
      <p:sp>
        <p:nvSpPr>
          <p:cNvPr id="25604" name="Rectangle 2">
            <a:extLst>
              <a:ext uri="{FF2B5EF4-FFF2-40B4-BE49-F238E27FC236}">
                <a16:creationId xmlns:a16="http://schemas.microsoft.com/office/drawing/2014/main" id="{7DACFE83-6965-4A73-909C-BD1737B882FD}"/>
              </a:ext>
            </a:extLst>
          </p:cNvPr>
          <p:cNvSpPr>
            <a:spLocks noGrp="1" noChangeArrowheads="1"/>
          </p:cNvSpPr>
          <p:nvPr>
            <p:ph type="ctrTitle"/>
          </p:nvPr>
        </p:nvSpPr>
        <p:spPr>
          <a:xfrm>
            <a:off x="468313" y="1206500"/>
            <a:ext cx="7772400" cy="1069975"/>
          </a:xfrm>
        </p:spPr>
        <p:txBody>
          <a:bodyPr/>
          <a:lstStyle/>
          <a:p>
            <a:pPr>
              <a:defRPr/>
            </a:pPr>
            <a:r>
              <a:rPr lang="en-GB" dirty="0">
                <a:solidFill>
                  <a:schemeClr val="accent6"/>
                </a:solidFill>
              </a:rPr>
              <a:t>ASC Conferences</a:t>
            </a:r>
            <a:endParaRPr lang="en-GB" dirty="0">
              <a:solidFill>
                <a:schemeClr val="accent6"/>
              </a:solidFill>
              <a:cs typeface="+mj-cs"/>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6FAA1301-09BC-4D42-BF8B-3723D7744E2A}"/>
              </a:ext>
            </a:extLst>
          </p:cNvPr>
          <p:cNvSpPr>
            <a:spLocks noGrp="1" noChangeArrowheads="1"/>
          </p:cNvSpPr>
          <p:nvPr>
            <p:ph type="title"/>
          </p:nvPr>
        </p:nvSpPr>
        <p:spPr>
          <a:xfrm>
            <a:off x="468313" y="188913"/>
            <a:ext cx="8086725" cy="1008062"/>
          </a:xfrm>
        </p:spPr>
        <p:txBody>
          <a:bodyPr/>
          <a:lstStyle/>
          <a:p>
            <a:r>
              <a:rPr lang="en-GB" altLang="en-US">
                <a:ea typeface="ＭＳ Ｐゴシック" panose="020B0600070205080204" pitchFamily="34" charset="-128"/>
              </a:rPr>
              <a:t>Ten </a:t>
            </a:r>
            <a:r>
              <a:rPr lang="en-GB" altLang="en-US" b="1">
                <a:ea typeface="ＭＳ Ｐゴシック" panose="020B0600070205080204" pitchFamily="34" charset="-128"/>
              </a:rPr>
              <a:t>Don</a:t>
            </a:r>
            <a:r>
              <a:rPr lang="en-GB" altLang="en-GB" b="1">
                <a:ea typeface="ＭＳ Ｐゴシック" panose="020B0600070205080204" pitchFamily="34" charset="-128"/>
              </a:rPr>
              <a:t>’</a:t>
            </a:r>
            <a:r>
              <a:rPr lang="en-GB" altLang="en-US" b="1">
                <a:ea typeface="ＭＳ Ｐゴシック" panose="020B0600070205080204" pitchFamily="34" charset="-128"/>
              </a:rPr>
              <a:t>t</a:t>
            </a:r>
            <a:r>
              <a:rPr lang="en-GB" altLang="en-US">
                <a:ea typeface="ＭＳ Ｐゴシック" panose="020B0600070205080204" pitchFamily="34" charset="-128"/>
              </a:rPr>
              <a:t>s</a:t>
            </a:r>
          </a:p>
        </p:txBody>
      </p:sp>
      <p:sp>
        <p:nvSpPr>
          <p:cNvPr id="46082" name="Slide Number Placeholder 3">
            <a:extLst>
              <a:ext uri="{FF2B5EF4-FFF2-40B4-BE49-F238E27FC236}">
                <a16:creationId xmlns:a16="http://schemas.microsoft.com/office/drawing/2014/main" id="{4FBC6055-1387-4A45-85BD-3665E2BECFBF}"/>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8142ECD-5405-4B77-9824-D116DC28CF63}" type="slidenum">
              <a:rPr lang="en-US" altLang="en-US" sz="1400">
                <a:solidFill>
                  <a:schemeClr val="bg1"/>
                </a:solidFill>
                <a:latin typeface="Times New Roman" panose="02020603050405020304" pitchFamily="18" charset="0"/>
              </a:rPr>
              <a:pPr>
                <a:spcBef>
                  <a:spcPct val="0"/>
                </a:spcBef>
                <a:buFontTx/>
                <a:buNone/>
              </a:pPr>
              <a:t>26</a:t>
            </a:fld>
            <a:endParaRPr lang="en-US" altLang="en-US" sz="1400">
              <a:solidFill>
                <a:schemeClr val="bg1"/>
              </a:solidFill>
              <a:latin typeface="Times New Roman" panose="02020603050405020304" pitchFamily="18" charset="0"/>
            </a:endParaRPr>
          </a:p>
        </p:txBody>
      </p:sp>
      <p:sp>
        <p:nvSpPr>
          <p:cNvPr id="19460" name="Rectangle 4">
            <a:extLst>
              <a:ext uri="{FF2B5EF4-FFF2-40B4-BE49-F238E27FC236}">
                <a16:creationId xmlns:a16="http://schemas.microsoft.com/office/drawing/2014/main" id="{B7C5B89A-1085-4E0F-9877-EAB607DE6418}"/>
              </a:ext>
            </a:extLst>
          </p:cNvPr>
          <p:cNvSpPr>
            <a:spLocks noChangeArrowheads="1"/>
          </p:cNvSpPr>
          <p:nvPr/>
        </p:nvSpPr>
        <p:spPr bwMode="auto">
          <a:xfrm>
            <a:off x="603250" y="1628775"/>
            <a:ext cx="8001000" cy="391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lnSpc>
                <a:spcPct val="90000"/>
              </a:lnSpc>
              <a:spcBef>
                <a:spcPct val="20000"/>
              </a:spcBef>
              <a:buFontTx/>
              <a:buAutoNum type="arabicPlain"/>
            </a:pPr>
            <a:r>
              <a:rPr lang="en-GB" altLang="en-US" sz="2000"/>
              <a:t>Start until you are ready</a:t>
            </a:r>
          </a:p>
          <a:p>
            <a:pPr>
              <a:lnSpc>
                <a:spcPct val="90000"/>
              </a:lnSpc>
              <a:spcBef>
                <a:spcPct val="20000"/>
              </a:spcBef>
              <a:buFontTx/>
              <a:buAutoNum type="arabicPlain"/>
            </a:pPr>
            <a:r>
              <a:rPr lang="en-GB" altLang="en-US" sz="2000"/>
              <a:t>Disobey the rules in preparing Audio Visual Material</a:t>
            </a:r>
          </a:p>
          <a:p>
            <a:pPr>
              <a:lnSpc>
                <a:spcPct val="90000"/>
              </a:lnSpc>
              <a:spcBef>
                <a:spcPct val="20000"/>
              </a:spcBef>
              <a:buFontTx/>
              <a:buAutoNum type="arabicPlain"/>
            </a:pPr>
            <a:r>
              <a:rPr lang="en-GB" altLang="en-US" sz="2000"/>
              <a:t>Talk to the screen, the roof, your notes</a:t>
            </a:r>
          </a:p>
          <a:p>
            <a:pPr>
              <a:lnSpc>
                <a:spcPct val="90000"/>
              </a:lnSpc>
              <a:spcBef>
                <a:spcPct val="20000"/>
              </a:spcBef>
              <a:buFontTx/>
              <a:buAutoNum type="arabicPlain"/>
            </a:pPr>
            <a:r>
              <a:rPr lang="en-GB" altLang="en-US" sz="2000"/>
              <a:t>Rush, dawdle or mumble	</a:t>
            </a:r>
          </a:p>
          <a:p>
            <a:pPr>
              <a:lnSpc>
                <a:spcPct val="90000"/>
              </a:lnSpc>
              <a:spcBef>
                <a:spcPct val="20000"/>
              </a:spcBef>
              <a:buFontTx/>
              <a:buAutoNum type="arabicPlain"/>
            </a:pPr>
            <a:r>
              <a:rPr lang="en-GB" altLang="en-US" sz="2000"/>
              <a:t>Sell or pitch</a:t>
            </a:r>
          </a:p>
          <a:p>
            <a:pPr>
              <a:lnSpc>
                <a:spcPct val="90000"/>
              </a:lnSpc>
              <a:spcBef>
                <a:spcPct val="20000"/>
              </a:spcBef>
              <a:buFontTx/>
              <a:buAutoNum type="arabicPlain"/>
            </a:pPr>
            <a:r>
              <a:rPr lang="en-GB" altLang="en-US" sz="2000"/>
              <a:t>Distract your audience by fiddling with pens or clickers, or moving about too much</a:t>
            </a:r>
          </a:p>
          <a:p>
            <a:pPr>
              <a:lnSpc>
                <a:spcPct val="90000"/>
              </a:lnSpc>
              <a:spcBef>
                <a:spcPct val="20000"/>
              </a:spcBef>
              <a:buFontTx/>
              <a:buAutoNum type="arabicPlain"/>
            </a:pPr>
            <a:r>
              <a:rPr lang="en-GB" altLang="en-US" sz="2000"/>
              <a:t>Read out your slides</a:t>
            </a:r>
          </a:p>
          <a:p>
            <a:pPr>
              <a:lnSpc>
                <a:spcPct val="90000"/>
              </a:lnSpc>
              <a:spcBef>
                <a:spcPct val="20000"/>
              </a:spcBef>
              <a:buFontTx/>
              <a:buAutoNum type="arabicPlain"/>
            </a:pPr>
            <a:r>
              <a:rPr lang="en-GB" altLang="en-US" sz="2000"/>
              <a:t>Be indulgent, use jargon, share insider jokes etc</a:t>
            </a:r>
          </a:p>
          <a:p>
            <a:pPr>
              <a:lnSpc>
                <a:spcPct val="90000"/>
              </a:lnSpc>
              <a:spcBef>
                <a:spcPct val="20000"/>
              </a:spcBef>
              <a:buFontTx/>
              <a:buAutoNum type="arabicPlain"/>
            </a:pPr>
            <a:r>
              <a:rPr lang="en-GB" altLang="en-US" sz="2000"/>
              <a:t>Talk faster to get more in – cut early if you are getting behind</a:t>
            </a:r>
          </a:p>
          <a:p>
            <a:pPr>
              <a:lnSpc>
                <a:spcPct val="90000"/>
              </a:lnSpc>
              <a:spcBef>
                <a:spcPct val="20000"/>
              </a:spcBef>
              <a:buFontTx/>
              <a:buAutoNum type="arabicPlain"/>
            </a:pPr>
            <a:r>
              <a:rPr lang="en-GB" altLang="en-US" sz="2000"/>
              <a:t>Go over time</a:t>
            </a:r>
          </a:p>
          <a:p>
            <a:pPr>
              <a:lnSpc>
                <a:spcPct val="90000"/>
              </a:lnSpc>
              <a:spcBef>
                <a:spcPct val="20000"/>
              </a:spcBef>
              <a:buFontTx/>
              <a:buNone/>
            </a:pPr>
            <a:endParaRPr lang="en-GB" altLang="en-US" sz="20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9460">
                                            <p:txEl>
                                              <p:pRg st="0" end="0"/>
                                            </p:txEl>
                                          </p:spTgt>
                                        </p:tgtEl>
                                        <p:attrNameLst>
                                          <p:attrName>style.visibility</p:attrName>
                                        </p:attrNameLst>
                                      </p:cBhvr>
                                      <p:to>
                                        <p:strVal val="visible"/>
                                      </p:to>
                                    </p:set>
                                    <p:anim calcmode="lin" valueType="num">
                                      <p:cBhvr additive="base">
                                        <p:cTn id="7" dur="500" fill="hold"/>
                                        <p:tgtEl>
                                          <p:spTgt spid="1946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9460">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 presetClass="entr" presetSubtype="8" fill="hold" grpId="0" nodeType="afterEffect">
                                  <p:stCondLst>
                                    <p:cond delay="1000"/>
                                  </p:stCondLst>
                                  <p:childTnLst>
                                    <p:set>
                                      <p:cBhvr>
                                        <p:cTn id="11" dur="1" fill="hold">
                                          <p:stCondLst>
                                            <p:cond delay="0"/>
                                          </p:stCondLst>
                                        </p:cTn>
                                        <p:tgtEl>
                                          <p:spTgt spid="19460">
                                            <p:txEl>
                                              <p:pRg st="1" end="1"/>
                                            </p:txEl>
                                          </p:spTgt>
                                        </p:tgtEl>
                                        <p:attrNameLst>
                                          <p:attrName>style.visibility</p:attrName>
                                        </p:attrNameLst>
                                      </p:cBhvr>
                                      <p:to>
                                        <p:strVal val="visible"/>
                                      </p:to>
                                    </p:set>
                                    <p:anim calcmode="lin" valueType="num">
                                      <p:cBhvr additive="base">
                                        <p:cTn id="12" dur="500" fill="hold"/>
                                        <p:tgtEl>
                                          <p:spTgt spid="19460">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9460">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8" fill="hold" grpId="0" nodeType="afterEffect">
                                  <p:stCondLst>
                                    <p:cond delay="1000"/>
                                  </p:stCondLst>
                                  <p:childTnLst>
                                    <p:set>
                                      <p:cBhvr>
                                        <p:cTn id="16" dur="1" fill="hold">
                                          <p:stCondLst>
                                            <p:cond delay="0"/>
                                          </p:stCondLst>
                                        </p:cTn>
                                        <p:tgtEl>
                                          <p:spTgt spid="19460">
                                            <p:txEl>
                                              <p:pRg st="2" end="2"/>
                                            </p:txEl>
                                          </p:spTgt>
                                        </p:tgtEl>
                                        <p:attrNameLst>
                                          <p:attrName>style.visibility</p:attrName>
                                        </p:attrNameLst>
                                      </p:cBhvr>
                                      <p:to>
                                        <p:strVal val="visible"/>
                                      </p:to>
                                    </p:set>
                                    <p:anim calcmode="lin" valueType="num">
                                      <p:cBhvr additive="base">
                                        <p:cTn id="17" dur="500" fill="hold"/>
                                        <p:tgtEl>
                                          <p:spTgt spid="19460">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9460">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500"/>
                            </p:stCondLst>
                            <p:childTnLst>
                              <p:par>
                                <p:cTn id="20" presetID="2" presetClass="entr" presetSubtype="8" fill="hold" grpId="0" nodeType="afterEffect">
                                  <p:stCondLst>
                                    <p:cond delay="1000"/>
                                  </p:stCondLst>
                                  <p:childTnLst>
                                    <p:set>
                                      <p:cBhvr>
                                        <p:cTn id="21" dur="1" fill="hold">
                                          <p:stCondLst>
                                            <p:cond delay="0"/>
                                          </p:stCondLst>
                                        </p:cTn>
                                        <p:tgtEl>
                                          <p:spTgt spid="19460">
                                            <p:txEl>
                                              <p:pRg st="3" end="3"/>
                                            </p:txEl>
                                          </p:spTgt>
                                        </p:tgtEl>
                                        <p:attrNameLst>
                                          <p:attrName>style.visibility</p:attrName>
                                        </p:attrNameLst>
                                      </p:cBhvr>
                                      <p:to>
                                        <p:strVal val="visible"/>
                                      </p:to>
                                    </p:set>
                                    <p:anim calcmode="lin" valueType="num">
                                      <p:cBhvr additive="base">
                                        <p:cTn id="22" dur="500" fill="hold"/>
                                        <p:tgtEl>
                                          <p:spTgt spid="19460">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9460">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6000"/>
                            </p:stCondLst>
                            <p:childTnLst>
                              <p:par>
                                <p:cTn id="25" presetID="2" presetClass="entr" presetSubtype="8" fill="hold" grpId="0" nodeType="afterEffect">
                                  <p:stCondLst>
                                    <p:cond delay="1000"/>
                                  </p:stCondLst>
                                  <p:childTnLst>
                                    <p:set>
                                      <p:cBhvr>
                                        <p:cTn id="26" dur="1" fill="hold">
                                          <p:stCondLst>
                                            <p:cond delay="0"/>
                                          </p:stCondLst>
                                        </p:cTn>
                                        <p:tgtEl>
                                          <p:spTgt spid="19460">
                                            <p:txEl>
                                              <p:pRg st="4" end="4"/>
                                            </p:txEl>
                                          </p:spTgt>
                                        </p:tgtEl>
                                        <p:attrNameLst>
                                          <p:attrName>style.visibility</p:attrName>
                                        </p:attrNameLst>
                                      </p:cBhvr>
                                      <p:to>
                                        <p:strVal val="visible"/>
                                      </p:to>
                                    </p:set>
                                    <p:anim calcmode="lin" valueType="num">
                                      <p:cBhvr additive="base">
                                        <p:cTn id="27" dur="500" fill="hold"/>
                                        <p:tgtEl>
                                          <p:spTgt spid="19460">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9460">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7500"/>
                            </p:stCondLst>
                            <p:childTnLst>
                              <p:par>
                                <p:cTn id="30" presetID="2" presetClass="entr" presetSubtype="8" fill="hold" grpId="0" nodeType="afterEffect">
                                  <p:stCondLst>
                                    <p:cond delay="1000"/>
                                  </p:stCondLst>
                                  <p:childTnLst>
                                    <p:set>
                                      <p:cBhvr>
                                        <p:cTn id="31" dur="1" fill="hold">
                                          <p:stCondLst>
                                            <p:cond delay="0"/>
                                          </p:stCondLst>
                                        </p:cTn>
                                        <p:tgtEl>
                                          <p:spTgt spid="19460">
                                            <p:txEl>
                                              <p:pRg st="5" end="5"/>
                                            </p:txEl>
                                          </p:spTgt>
                                        </p:tgtEl>
                                        <p:attrNameLst>
                                          <p:attrName>style.visibility</p:attrName>
                                        </p:attrNameLst>
                                      </p:cBhvr>
                                      <p:to>
                                        <p:strVal val="visible"/>
                                      </p:to>
                                    </p:set>
                                    <p:anim calcmode="lin" valueType="num">
                                      <p:cBhvr additive="base">
                                        <p:cTn id="32" dur="500" fill="hold"/>
                                        <p:tgtEl>
                                          <p:spTgt spid="19460">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9460">
                                            <p:txEl>
                                              <p:pRg st="5" end="5"/>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9000"/>
                            </p:stCondLst>
                            <p:childTnLst>
                              <p:par>
                                <p:cTn id="35" presetID="2" presetClass="entr" presetSubtype="8" fill="hold" grpId="0" nodeType="afterEffect">
                                  <p:stCondLst>
                                    <p:cond delay="1000"/>
                                  </p:stCondLst>
                                  <p:childTnLst>
                                    <p:set>
                                      <p:cBhvr>
                                        <p:cTn id="36" dur="1" fill="hold">
                                          <p:stCondLst>
                                            <p:cond delay="0"/>
                                          </p:stCondLst>
                                        </p:cTn>
                                        <p:tgtEl>
                                          <p:spTgt spid="19460">
                                            <p:txEl>
                                              <p:pRg st="6" end="6"/>
                                            </p:txEl>
                                          </p:spTgt>
                                        </p:tgtEl>
                                        <p:attrNameLst>
                                          <p:attrName>style.visibility</p:attrName>
                                        </p:attrNameLst>
                                      </p:cBhvr>
                                      <p:to>
                                        <p:strVal val="visible"/>
                                      </p:to>
                                    </p:set>
                                    <p:anim calcmode="lin" valueType="num">
                                      <p:cBhvr additive="base">
                                        <p:cTn id="37" dur="500" fill="hold"/>
                                        <p:tgtEl>
                                          <p:spTgt spid="19460">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9460">
                                            <p:txEl>
                                              <p:pRg st="6" end="6"/>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10500"/>
                            </p:stCondLst>
                            <p:childTnLst>
                              <p:par>
                                <p:cTn id="40" presetID="2" presetClass="entr" presetSubtype="8" fill="hold" grpId="0" nodeType="afterEffect">
                                  <p:stCondLst>
                                    <p:cond delay="1000"/>
                                  </p:stCondLst>
                                  <p:childTnLst>
                                    <p:set>
                                      <p:cBhvr>
                                        <p:cTn id="41" dur="1" fill="hold">
                                          <p:stCondLst>
                                            <p:cond delay="0"/>
                                          </p:stCondLst>
                                        </p:cTn>
                                        <p:tgtEl>
                                          <p:spTgt spid="19460">
                                            <p:txEl>
                                              <p:pRg st="7" end="7"/>
                                            </p:txEl>
                                          </p:spTgt>
                                        </p:tgtEl>
                                        <p:attrNameLst>
                                          <p:attrName>style.visibility</p:attrName>
                                        </p:attrNameLst>
                                      </p:cBhvr>
                                      <p:to>
                                        <p:strVal val="visible"/>
                                      </p:to>
                                    </p:set>
                                    <p:anim calcmode="lin" valueType="num">
                                      <p:cBhvr additive="base">
                                        <p:cTn id="42" dur="500" fill="hold"/>
                                        <p:tgtEl>
                                          <p:spTgt spid="19460">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9460">
                                            <p:txEl>
                                              <p:pRg st="7" end="7"/>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2000"/>
                            </p:stCondLst>
                            <p:childTnLst>
                              <p:par>
                                <p:cTn id="45" presetID="2" presetClass="entr" presetSubtype="8" fill="hold" grpId="0" nodeType="afterEffect">
                                  <p:stCondLst>
                                    <p:cond delay="1000"/>
                                  </p:stCondLst>
                                  <p:childTnLst>
                                    <p:set>
                                      <p:cBhvr>
                                        <p:cTn id="46" dur="1" fill="hold">
                                          <p:stCondLst>
                                            <p:cond delay="0"/>
                                          </p:stCondLst>
                                        </p:cTn>
                                        <p:tgtEl>
                                          <p:spTgt spid="19460">
                                            <p:txEl>
                                              <p:pRg st="8" end="8"/>
                                            </p:txEl>
                                          </p:spTgt>
                                        </p:tgtEl>
                                        <p:attrNameLst>
                                          <p:attrName>style.visibility</p:attrName>
                                        </p:attrNameLst>
                                      </p:cBhvr>
                                      <p:to>
                                        <p:strVal val="visible"/>
                                      </p:to>
                                    </p:set>
                                    <p:anim calcmode="lin" valueType="num">
                                      <p:cBhvr additive="base">
                                        <p:cTn id="47" dur="500" fill="hold"/>
                                        <p:tgtEl>
                                          <p:spTgt spid="19460">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9460">
                                            <p:txEl>
                                              <p:pRg st="8" end="8"/>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13500"/>
                            </p:stCondLst>
                            <p:childTnLst>
                              <p:par>
                                <p:cTn id="50" presetID="2" presetClass="entr" presetSubtype="8" fill="hold" grpId="0" nodeType="afterEffect">
                                  <p:stCondLst>
                                    <p:cond delay="1000"/>
                                  </p:stCondLst>
                                  <p:childTnLst>
                                    <p:set>
                                      <p:cBhvr>
                                        <p:cTn id="51" dur="1" fill="hold">
                                          <p:stCondLst>
                                            <p:cond delay="0"/>
                                          </p:stCondLst>
                                        </p:cTn>
                                        <p:tgtEl>
                                          <p:spTgt spid="19460">
                                            <p:txEl>
                                              <p:pRg st="9" end="9"/>
                                            </p:txEl>
                                          </p:spTgt>
                                        </p:tgtEl>
                                        <p:attrNameLst>
                                          <p:attrName>style.visibility</p:attrName>
                                        </p:attrNameLst>
                                      </p:cBhvr>
                                      <p:to>
                                        <p:strVal val="visible"/>
                                      </p:to>
                                    </p:set>
                                    <p:anim calcmode="lin" valueType="num">
                                      <p:cBhvr additive="base">
                                        <p:cTn id="52" dur="500" fill="hold"/>
                                        <p:tgtEl>
                                          <p:spTgt spid="19460">
                                            <p:txEl>
                                              <p:pRg st="9" end="9"/>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9460">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5AD7057-2AE8-4E1C-8AD0-DEB1A86A46DA}"/>
              </a:ext>
            </a:extLst>
          </p:cNvPr>
          <p:cNvSpPr>
            <a:spLocks noGrp="1" noChangeArrowheads="1"/>
          </p:cNvSpPr>
          <p:nvPr>
            <p:ph type="title"/>
          </p:nvPr>
        </p:nvSpPr>
        <p:spPr>
          <a:xfrm>
            <a:off x="468313" y="188913"/>
            <a:ext cx="8086725" cy="1008062"/>
          </a:xfrm>
        </p:spPr>
        <p:txBody>
          <a:bodyPr/>
          <a:lstStyle/>
          <a:p>
            <a:pPr>
              <a:defRPr/>
            </a:pPr>
            <a:r>
              <a:rPr lang="en-GB" dirty="0">
                <a:solidFill>
                  <a:schemeClr val="accent6"/>
                </a:solidFill>
                <a:cs typeface="+mj-cs"/>
              </a:rPr>
              <a:t>Ten </a:t>
            </a:r>
            <a:r>
              <a:rPr lang="en-GB" b="1" dirty="0">
                <a:solidFill>
                  <a:schemeClr val="accent6"/>
                </a:solidFill>
                <a:cs typeface="+mj-cs"/>
              </a:rPr>
              <a:t>Do</a:t>
            </a:r>
            <a:r>
              <a:rPr lang="en-GB" dirty="0">
                <a:solidFill>
                  <a:schemeClr val="accent6"/>
                </a:solidFill>
                <a:cs typeface="+mj-cs"/>
              </a:rPr>
              <a:t>s</a:t>
            </a:r>
          </a:p>
        </p:txBody>
      </p:sp>
      <p:sp>
        <p:nvSpPr>
          <p:cNvPr id="18435" name="Rectangle 3">
            <a:extLst>
              <a:ext uri="{FF2B5EF4-FFF2-40B4-BE49-F238E27FC236}">
                <a16:creationId xmlns:a16="http://schemas.microsoft.com/office/drawing/2014/main" id="{5595BC93-D6D4-44D5-85FB-2833D6D0A7EC}"/>
              </a:ext>
            </a:extLst>
          </p:cNvPr>
          <p:cNvSpPr>
            <a:spLocks noGrp="1" noChangeArrowheads="1"/>
          </p:cNvSpPr>
          <p:nvPr>
            <p:ph idx="1"/>
          </p:nvPr>
        </p:nvSpPr>
        <p:spPr>
          <a:xfrm>
            <a:off x="642938" y="1628775"/>
            <a:ext cx="8105775" cy="4321175"/>
          </a:xfrm>
        </p:spPr>
        <p:txBody>
          <a:bodyPr/>
          <a:lstStyle/>
          <a:p>
            <a:pPr marL="450850" indent="-450850">
              <a:lnSpc>
                <a:spcPct val="90000"/>
              </a:lnSpc>
              <a:buFontTx/>
              <a:buNone/>
            </a:pPr>
            <a:r>
              <a:rPr lang="en-GB" altLang="en-US" sz="2000">
                <a:ea typeface="ＭＳ Ｐゴシック" panose="020B0600070205080204" pitchFamily="34" charset="-128"/>
              </a:rPr>
              <a:t>1	Prepare fully</a:t>
            </a:r>
          </a:p>
          <a:p>
            <a:pPr marL="450850" indent="-450850">
              <a:lnSpc>
                <a:spcPct val="90000"/>
              </a:lnSpc>
              <a:buFontTx/>
              <a:buNone/>
            </a:pPr>
            <a:r>
              <a:rPr lang="en-GB" altLang="en-US" sz="2000">
                <a:ea typeface="ＭＳ Ｐゴシック" panose="020B0600070205080204" pitchFamily="34" charset="-128"/>
              </a:rPr>
              <a:t>2	Practice – and time yourself</a:t>
            </a:r>
          </a:p>
          <a:p>
            <a:pPr marL="450850" indent="-450850">
              <a:lnSpc>
                <a:spcPct val="90000"/>
              </a:lnSpc>
              <a:buFontTx/>
              <a:buNone/>
            </a:pPr>
            <a:r>
              <a:rPr lang="en-GB" altLang="en-US" sz="2000">
                <a:ea typeface="ＭＳ Ｐゴシック" panose="020B0600070205080204" pitchFamily="34" charset="-128"/>
              </a:rPr>
              <a:t>3	Get a friend</a:t>
            </a:r>
            <a:r>
              <a:rPr lang="en-GB" altLang="en-GB" sz="2000">
                <a:ea typeface="ＭＳ Ｐゴシック" panose="020B0600070205080204" pitchFamily="34" charset="-128"/>
              </a:rPr>
              <a:t>’</a:t>
            </a:r>
            <a:r>
              <a:rPr lang="en-GB" altLang="en-US" sz="2000">
                <a:ea typeface="ＭＳ Ｐゴシック" panose="020B0600070205080204" pitchFamily="34" charset="-128"/>
              </a:rPr>
              <a:t>s advice - use the </a:t>
            </a:r>
            <a:r>
              <a:rPr lang="en-GB" altLang="en-GB" sz="2000">
                <a:ea typeface="ＭＳ Ｐゴシック" panose="020B0600070205080204" pitchFamily="34" charset="-128"/>
              </a:rPr>
              <a:t>‘</a:t>
            </a:r>
            <a:r>
              <a:rPr lang="en-GB" altLang="en-US" sz="2000">
                <a:ea typeface="ＭＳ Ｐゴシック" panose="020B0600070205080204" pitchFamily="34" charset="-128"/>
              </a:rPr>
              <a:t>so what</a:t>
            </a:r>
            <a:r>
              <a:rPr lang="en-GB" altLang="en-GB" sz="2000">
                <a:ea typeface="ＭＳ Ｐゴシック" panose="020B0600070205080204" pitchFamily="34" charset="-128"/>
              </a:rPr>
              <a:t>’</a:t>
            </a:r>
            <a:r>
              <a:rPr lang="en-GB" altLang="en-US" sz="2000">
                <a:ea typeface="ＭＳ Ｐゴシック" panose="020B0600070205080204" pitchFamily="34" charset="-128"/>
              </a:rPr>
              <a:t> test</a:t>
            </a:r>
          </a:p>
          <a:p>
            <a:pPr marL="450850" indent="-450850">
              <a:lnSpc>
                <a:spcPct val="90000"/>
              </a:lnSpc>
              <a:buFontTx/>
              <a:buNone/>
            </a:pPr>
            <a:r>
              <a:rPr lang="en-GB" altLang="en-US" sz="2000">
                <a:ea typeface="ＭＳ Ｐゴシック" panose="020B0600070205080204" pitchFamily="34" charset="-128"/>
              </a:rPr>
              <a:t>4	Engage with your audience: look at them, bring them in</a:t>
            </a:r>
          </a:p>
          <a:p>
            <a:pPr marL="450850" indent="-450850">
              <a:lnSpc>
                <a:spcPct val="90000"/>
              </a:lnSpc>
              <a:buFontTx/>
              <a:buNone/>
            </a:pPr>
            <a:r>
              <a:rPr lang="en-GB" altLang="en-US" sz="2000">
                <a:ea typeface="ＭＳ Ｐゴシック" panose="020B0600070205080204" pitchFamily="34" charset="-128"/>
              </a:rPr>
              <a:t>5	Keep it clear and simple: illustrate, don</a:t>
            </a:r>
            <a:r>
              <a:rPr lang="uk-UA" altLang="en-GB" sz="2000">
                <a:ea typeface="ＭＳ Ｐゴシック" panose="020B0600070205080204" pitchFamily="34" charset="-128"/>
              </a:rPr>
              <a:t>’</a:t>
            </a:r>
            <a:r>
              <a:rPr lang="en-GB" altLang="ja-JP" sz="2000">
                <a:ea typeface="ＭＳ Ｐゴシック" panose="020B0600070205080204" pitchFamily="34" charset="-128"/>
              </a:rPr>
              <a:t>t decorate</a:t>
            </a:r>
          </a:p>
          <a:p>
            <a:pPr marL="450850" indent="-450850">
              <a:lnSpc>
                <a:spcPct val="90000"/>
              </a:lnSpc>
              <a:buFontTx/>
              <a:buNone/>
            </a:pPr>
            <a:r>
              <a:rPr lang="en-GB" altLang="en-US" sz="2000">
                <a:ea typeface="ＭＳ Ｐゴシック" panose="020B0600070205080204" pitchFamily="34" charset="-128"/>
              </a:rPr>
              <a:t>6	Stick to what you have planned</a:t>
            </a:r>
          </a:p>
          <a:p>
            <a:pPr marL="450850" indent="-450850">
              <a:lnSpc>
                <a:spcPct val="90000"/>
              </a:lnSpc>
              <a:buFontTx/>
              <a:buNone/>
            </a:pPr>
            <a:r>
              <a:rPr lang="en-GB" altLang="en-US" sz="2000">
                <a:ea typeface="ＭＳ Ｐゴシック" panose="020B0600070205080204" pitchFamily="34" charset="-128"/>
              </a:rPr>
              <a:t>7	Ensure you know your links and </a:t>
            </a:r>
            <a:r>
              <a:rPr lang="en-GB" altLang="en-GB" sz="2000">
                <a:ea typeface="ＭＳ Ｐゴシック" panose="020B0600070205080204" pitchFamily="34" charset="-128"/>
              </a:rPr>
              <a:t>‘</a:t>
            </a:r>
            <a:r>
              <a:rPr lang="en-GB" altLang="en-US" sz="2000">
                <a:ea typeface="ＭＳ Ｐゴシック" panose="020B0600070205080204" pitchFamily="34" charset="-128"/>
              </a:rPr>
              <a:t>lead ins</a:t>
            </a:r>
            <a:r>
              <a:rPr lang="en-GB" altLang="en-GB" sz="2000">
                <a:ea typeface="ＭＳ Ｐゴシック" panose="020B0600070205080204" pitchFamily="34" charset="-128"/>
              </a:rPr>
              <a:t>’</a:t>
            </a:r>
            <a:endParaRPr lang="en-GB" altLang="en-US" sz="2000">
              <a:ea typeface="ＭＳ Ｐゴシック" panose="020B0600070205080204" pitchFamily="34" charset="-128"/>
            </a:endParaRPr>
          </a:p>
          <a:p>
            <a:pPr marL="450850" indent="-450850">
              <a:lnSpc>
                <a:spcPct val="90000"/>
              </a:lnSpc>
              <a:buFontTx/>
              <a:buNone/>
            </a:pPr>
            <a:r>
              <a:rPr lang="en-GB" altLang="en-US" sz="2000">
                <a:ea typeface="ＭＳ Ｐゴシック" panose="020B0600070205080204" pitchFamily="34" charset="-128"/>
              </a:rPr>
              <a:t>8	Match the mood of the event</a:t>
            </a:r>
          </a:p>
          <a:p>
            <a:pPr marL="450850" indent="-450850">
              <a:lnSpc>
                <a:spcPct val="90000"/>
              </a:lnSpc>
              <a:buFontTx/>
              <a:buNone/>
            </a:pPr>
            <a:r>
              <a:rPr lang="en-GB" altLang="en-US" sz="2000">
                <a:ea typeface="ＭＳ Ｐゴシック" panose="020B0600070205080204" pitchFamily="34" charset="-128"/>
              </a:rPr>
              <a:t>9	Remember the audience don</a:t>
            </a:r>
            <a:r>
              <a:rPr lang="en-GB" altLang="en-GB" sz="2000">
                <a:ea typeface="ＭＳ Ｐゴシック" panose="020B0600070205080204" pitchFamily="34" charset="-128"/>
              </a:rPr>
              <a:t>’</a:t>
            </a:r>
            <a:r>
              <a:rPr lang="en-GB" altLang="en-US" sz="2000">
                <a:ea typeface="ＭＳ Ｐゴシック" panose="020B0600070205080204" pitchFamily="34" charset="-128"/>
              </a:rPr>
              <a:t>t know what you intended to say but didn</a:t>
            </a:r>
            <a:r>
              <a:rPr lang="en-GB" altLang="en-GB" sz="2000">
                <a:ea typeface="ＭＳ Ｐゴシック" panose="020B0600070205080204" pitchFamily="34" charset="-128"/>
              </a:rPr>
              <a:t>’</a:t>
            </a:r>
            <a:r>
              <a:rPr lang="en-GB" altLang="en-US" sz="2000">
                <a:ea typeface="ＭＳ Ｐゴシック" panose="020B0600070205080204" pitchFamily="34" charset="-128"/>
              </a:rPr>
              <a:t>t – don</a:t>
            </a:r>
            <a:r>
              <a:rPr lang="en-GB" altLang="en-GB" sz="2000">
                <a:ea typeface="ＭＳ Ｐゴシック" panose="020B0600070205080204" pitchFamily="34" charset="-128"/>
              </a:rPr>
              <a:t>’</a:t>
            </a:r>
            <a:r>
              <a:rPr lang="en-GB" altLang="en-US" sz="2000">
                <a:ea typeface="ＭＳ Ｐゴシック" panose="020B0600070205080204" pitchFamily="34" charset="-128"/>
              </a:rPr>
              <a:t>t worry if you miss a point</a:t>
            </a:r>
          </a:p>
          <a:p>
            <a:pPr marL="450850" indent="-450850">
              <a:lnSpc>
                <a:spcPct val="90000"/>
              </a:lnSpc>
              <a:buFontTx/>
              <a:buNone/>
            </a:pPr>
            <a:r>
              <a:rPr lang="en-GB" altLang="en-US" sz="2000">
                <a:ea typeface="ＭＳ Ｐゴシック" panose="020B0600070205080204" pitchFamily="34" charset="-128"/>
              </a:rPr>
              <a:t>10	Enjoy it, because you know your audience is interested in what you have to say</a:t>
            </a:r>
          </a:p>
          <a:p>
            <a:pPr marL="450850" indent="-450850">
              <a:lnSpc>
                <a:spcPct val="90000"/>
              </a:lnSpc>
              <a:buFontTx/>
              <a:buNone/>
            </a:pPr>
            <a:endParaRPr lang="en-GB" altLang="en-US" sz="2000">
              <a:ea typeface="ＭＳ Ｐゴシック" panose="020B0600070205080204" pitchFamily="34" charset="-128"/>
            </a:endParaRPr>
          </a:p>
          <a:p>
            <a:pPr marL="450850" indent="-450850" algn="r">
              <a:lnSpc>
                <a:spcPct val="90000"/>
              </a:lnSpc>
              <a:buFontTx/>
              <a:buNone/>
            </a:pPr>
            <a:endParaRPr lang="en-GB" altLang="en-US" sz="2000">
              <a:ea typeface="ＭＳ Ｐゴシック" panose="020B0600070205080204" pitchFamily="34" charset="-128"/>
            </a:endParaRPr>
          </a:p>
        </p:txBody>
      </p:sp>
      <p:sp>
        <p:nvSpPr>
          <p:cNvPr id="47107" name="Slide Number Placeholder 3">
            <a:extLst>
              <a:ext uri="{FF2B5EF4-FFF2-40B4-BE49-F238E27FC236}">
                <a16:creationId xmlns:a16="http://schemas.microsoft.com/office/drawing/2014/main" id="{6C0F42A4-FF18-4DA8-80FB-D3B338403315}"/>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916E4F9-0902-43BB-B567-ED589B9A01CD}" type="slidenum">
              <a:rPr lang="en-US" altLang="en-US" sz="1400">
                <a:solidFill>
                  <a:schemeClr val="bg1"/>
                </a:solidFill>
                <a:latin typeface="Times New Roman" panose="02020603050405020304" pitchFamily="18" charset="0"/>
              </a:rPr>
              <a:pPr>
                <a:spcBef>
                  <a:spcPct val="0"/>
                </a:spcBef>
                <a:buFontTx/>
                <a:buNone/>
              </a:pPr>
              <a:t>27</a:t>
            </a:fld>
            <a:endParaRPr lang="en-US" altLang="en-US" sz="1400">
              <a:solidFill>
                <a:schemeClr val="bg1"/>
              </a:solidFill>
              <a:latin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additive="base">
                                        <p:cTn id="7" dur="500" fill="hold"/>
                                        <p:tgtEl>
                                          <p:spTgt spid="184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435">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 presetClass="entr" presetSubtype="8" fill="hold" grpId="0" nodeType="afterEffect">
                                  <p:stCondLst>
                                    <p:cond delay="1000"/>
                                  </p:stCondLst>
                                  <p:childTnLst>
                                    <p:set>
                                      <p:cBhvr>
                                        <p:cTn id="11" dur="1" fill="hold">
                                          <p:stCondLst>
                                            <p:cond delay="0"/>
                                          </p:stCondLst>
                                        </p:cTn>
                                        <p:tgtEl>
                                          <p:spTgt spid="18435">
                                            <p:txEl>
                                              <p:pRg st="1" end="1"/>
                                            </p:txEl>
                                          </p:spTgt>
                                        </p:tgtEl>
                                        <p:attrNameLst>
                                          <p:attrName>style.visibility</p:attrName>
                                        </p:attrNameLst>
                                      </p:cBhvr>
                                      <p:to>
                                        <p:strVal val="visible"/>
                                      </p:to>
                                    </p:set>
                                    <p:anim calcmode="lin" valueType="num">
                                      <p:cBhvr additive="base">
                                        <p:cTn id="12" dur="500" fill="hold"/>
                                        <p:tgtEl>
                                          <p:spTgt spid="18435">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8435">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8" fill="hold" grpId="0" nodeType="afterEffect">
                                  <p:stCondLst>
                                    <p:cond delay="1000"/>
                                  </p:stCondLst>
                                  <p:childTnLst>
                                    <p:set>
                                      <p:cBhvr>
                                        <p:cTn id="16" dur="1" fill="hold">
                                          <p:stCondLst>
                                            <p:cond delay="0"/>
                                          </p:stCondLst>
                                        </p:cTn>
                                        <p:tgtEl>
                                          <p:spTgt spid="18435">
                                            <p:txEl>
                                              <p:pRg st="2" end="2"/>
                                            </p:txEl>
                                          </p:spTgt>
                                        </p:tgtEl>
                                        <p:attrNameLst>
                                          <p:attrName>style.visibility</p:attrName>
                                        </p:attrNameLst>
                                      </p:cBhvr>
                                      <p:to>
                                        <p:strVal val="visible"/>
                                      </p:to>
                                    </p:set>
                                    <p:anim calcmode="lin" valueType="num">
                                      <p:cBhvr additive="base">
                                        <p:cTn id="17" dur="500" fill="hold"/>
                                        <p:tgtEl>
                                          <p:spTgt spid="18435">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8435">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500"/>
                            </p:stCondLst>
                            <p:childTnLst>
                              <p:par>
                                <p:cTn id="20" presetID="2" presetClass="entr" presetSubtype="8" fill="hold" grpId="0" nodeType="afterEffect">
                                  <p:stCondLst>
                                    <p:cond delay="1000"/>
                                  </p:stCondLst>
                                  <p:childTnLst>
                                    <p:set>
                                      <p:cBhvr>
                                        <p:cTn id="21" dur="1" fill="hold">
                                          <p:stCondLst>
                                            <p:cond delay="0"/>
                                          </p:stCondLst>
                                        </p:cTn>
                                        <p:tgtEl>
                                          <p:spTgt spid="18435">
                                            <p:txEl>
                                              <p:pRg st="3" end="3"/>
                                            </p:txEl>
                                          </p:spTgt>
                                        </p:tgtEl>
                                        <p:attrNameLst>
                                          <p:attrName>style.visibility</p:attrName>
                                        </p:attrNameLst>
                                      </p:cBhvr>
                                      <p:to>
                                        <p:strVal val="visible"/>
                                      </p:to>
                                    </p:set>
                                    <p:anim calcmode="lin" valueType="num">
                                      <p:cBhvr additive="base">
                                        <p:cTn id="22" dur="500" fill="hold"/>
                                        <p:tgtEl>
                                          <p:spTgt spid="18435">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8435">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6000"/>
                            </p:stCondLst>
                            <p:childTnLst>
                              <p:par>
                                <p:cTn id="25" presetID="2" presetClass="entr" presetSubtype="8" fill="hold" grpId="0" nodeType="afterEffect">
                                  <p:stCondLst>
                                    <p:cond delay="1000"/>
                                  </p:stCondLst>
                                  <p:childTnLst>
                                    <p:set>
                                      <p:cBhvr>
                                        <p:cTn id="26" dur="1" fill="hold">
                                          <p:stCondLst>
                                            <p:cond delay="0"/>
                                          </p:stCondLst>
                                        </p:cTn>
                                        <p:tgtEl>
                                          <p:spTgt spid="18435">
                                            <p:txEl>
                                              <p:pRg st="4" end="4"/>
                                            </p:txEl>
                                          </p:spTgt>
                                        </p:tgtEl>
                                        <p:attrNameLst>
                                          <p:attrName>style.visibility</p:attrName>
                                        </p:attrNameLst>
                                      </p:cBhvr>
                                      <p:to>
                                        <p:strVal val="visible"/>
                                      </p:to>
                                    </p:set>
                                    <p:anim calcmode="lin" valueType="num">
                                      <p:cBhvr additive="base">
                                        <p:cTn id="27" dur="500" fill="hold"/>
                                        <p:tgtEl>
                                          <p:spTgt spid="18435">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8435">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7500"/>
                            </p:stCondLst>
                            <p:childTnLst>
                              <p:par>
                                <p:cTn id="30" presetID="2" presetClass="entr" presetSubtype="8" fill="hold" grpId="0" nodeType="afterEffect">
                                  <p:stCondLst>
                                    <p:cond delay="1000"/>
                                  </p:stCondLst>
                                  <p:childTnLst>
                                    <p:set>
                                      <p:cBhvr>
                                        <p:cTn id="31" dur="1" fill="hold">
                                          <p:stCondLst>
                                            <p:cond delay="0"/>
                                          </p:stCondLst>
                                        </p:cTn>
                                        <p:tgtEl>
                                          <p:spTgt spid="18435">
                                            <p:txEl>
                                              <p:pRg st="5" end="5"/>
                                            </p:txEl>
                                          </p:spTgt>
                                        </p:tgtEl>
                                        <p:attrNameLst>
                                          <p:attrName>style.visibility</p:attrName>
                                        </p:attrNameLst>
                                      </p:cBhvr>
                                      <p:to>
                                        <p:strVal val="visible"/>
                                      </p:to>
                                    </p:set>
                                    <p:anim calcmode="lin" valueType="num">
                                      <p:cBhvr additive="base">
                                        <p:cTn id="32" dur="500" fill="hold"/>
                                        <p:tgtEl>
                                          <p:spTgt spid="18435">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18435">
                                            <p:txEl>
                                              <p:pRg st="5" end="5"/>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9000"/>
                            </p:stCondLst>
                            <p:childTnLst>
                              <p:par>
                                <p:cTn id="35" presetID="2" presetClass="entr" presetSubtype="8" fill="hold" grpId="0" nodeType="afterEffect">
                                  <p:stCondLst>
                                    <p:cond delay="1000"/>
                                  </p:stCondLst>
                                  <p:childTnLst>
                                    <p:set>
                                      <p:cBhvr>
                                        <p:cTn id="36" dur="1" fill="hold">
                                          <p:stCondLst>
                                            <p:cond delay="0"/>
                                          </p:stCondLst>
                                        </p:cTn>
                                        <p:tgtEl>
                                          <p:spTgt spid="18435">
                                            <p:txEl>
                                              <p:pRg st="6" end="6"/>
                                            </p:txEl>
                                          </p:spTgt>
                                        </p:tgtEl>
                                        <p:attrNameLst>
                                          <p:attrName>style.visibility</p:attrName>
                                        </p:attrNameLst>
                                      </p:cBhvr>
                                      <p:to>
                                        <p:strVal val="visible"/>
                                      </p:to>
                                    </p:set>
                                    <p:anim calcmode="lin" valueType="num">
                                      <p:cBhvr additive="base">
                                        <p:cTn id="37" dur="500" fill="hold"/>
                                        <p:tgtEl>
                                          <p:spTgt spid="18435">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8435">
                                            <p:txEl>
                                              <p:pRg st="6" end="6"/>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10500"/>
                            </p:stCondLst>
                            <p:childTnLst>
                              <p:par>
                                <p:cTn id="40" presetID="2" presetClass="entr" presetSubtype="8" fill="hold" grpId="0" nodeType="afterEffect">
                                  <p:stCondLst>
                                    <p:cond delay="1000"/>
                                  </p:stCondLst>
                                  <p:childTnLst>
                                    <p:set>
                                      <p:cBhvr>
                                        <p:cTn id="41" dur="1" fill="hold">
                                          <p:stCondLst>
                                            <p:cond delay="0"/>
                                          </p:stCondLst>
                                        </p:cTn>
                                        <p:tgtEl>
                                          <p:spTgt spid="18435">
                                            <p:txEl>
                                              <p:pRg st="7" end="7"/>
                                            </p:txEl>
                                          </p:spTgt>
                                        </p:tgtEl>
                                        <p:attrNameLst>
                                          <p:attrName>style.visibility</p:attrName>
                                        </p:attrNameLst>
                                      </p:cBhvr>
                                      <p:to>
                                        <p:strVal val="visible"/>
                                      </p:to>
                                    </p:set>
                                    <p:anim calcmode="lin" valueType="num">
                                      <p:cBhvr additive="base">
                                        <p:cTn id="42" dur="500" fill="hold"/>
                                        <p:tgtEl>
                                          <p:spTgt spid="18435">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18435">
                                            <p:txEl>
                                              <p:pRg st="7" end="7"/>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2000"/>
                            </p:stCondLst>
                            <p:childTnLst>
                              <p:par>
                                <p:cTn id="45" presetID="2" presetClass="entr" presetSubtype="8" fill="hold" grpId="0" nodeType="afterEffect">
                                  <p:stCondLst>
                                    <p:cond delay="1000"/>
                                  </p:stCondLst>
                                  <p:childTnLst>
                                    <p:set>
                                      <p:cBhvr>
                                        <p:cTn id="46" dur="1" fill="hold">
                                          <p:stCondLst>
                                            <p:cond delay="0"/>
                                          </p:stCondLst>
                                        </p:cTn>
                                        <p:tgtEl>
                                          <p:spTgt spid="18435">
                                            <p:txEl>
                                              <p:pRg st="8" end="8"/>
                                            </p:txEl>
                                          </p:spTgt>
                                        </p:tgtEl>
                                        <p:attrNameLst>
                                          <p:attrName>style.visibility</p:attrName>
                                        </p:attrNameLst>
                                      </p:cBhvr>
                                      <p:to>
                                        <p:strVal val="visible"/>
                                      </p:to>
                                    </p:set>
                                    <p:anim calcmode="lin" valueType="num">
                                      <p:cBhvr additive="base">
                                        <p:cTn id="47" dur="500" fill="hold"/>
                                        <p:tgtEl>
                                          <p:spTgt spid="18435">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18435">
                                            <p:txEl>
                                              <p:pRg st="8" end="8"/>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13500"/>
                            </p:stCondLst>
                            <p:childTnLst>
                              <p:par>
                                <p:cTn id="50" presetID="2" presetClass="entr" presetSubtype="8" fill="hold" grpId="0" nodeType="afterEffect">
                                  <p:stCondLst>
                                    <p:cond delay="1000"/>
                                  </p:stCondLst>
                                  <p:childTnLst>
                                    <p:set>
                                      <p:cBhvr>
                                        <p:cTn id="51" dur="1" fill="hold">
                                          <p:stCondLst>
                                            <p:cond delay="0"/>
                                          </p:stCondLst>
                                        </p:cTn>
                                        <p:tgtEl>
                                          <p:spTgt spid="18435">
                                            <p:txEl>
                                              <p:pRg st="9" end="9"/>
                                            </p:txEl>
                                          </p:spTgt>
                                        </p:tgtEl>
                                        <p:attrNameLst>
                                          <p:attrName>style.visibility</p:attrName>
                                        </p:attrNameLst>
                                      </p:cBhvr>
                                      <p:to>
                                        <p:strVal val="visible"/>
                                      </p:to>
                                    </p:set>
                                    <p:anim calcmode="lin" valueType="num">
                                      <p:cBhvr additive="base">
                                        <p:cTn id="52" dur="500" fill="hold"/>
                                        <p:tgtEl>
                                          <p:spTgt spid="18435">
                                            <p:txEl>
                                              <p:pRg st="9" end="9"/>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18435">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a:extLst>
              <a:ext uri="{FF2B5EF4-FFF2-40B4-BE49-F238E27FC236}">
                <a16:creationId xmlns:a16="http://schemas.microsoft.com/office/drawing/2014/main" id="{1B3D37E1-5D53-45E1-AD8C-A97BBB21199B}"/>
              </a:ext>
            </a:extLst>
          </p:cNvPr>
          <p:cNvSpPr>
            <a:spLocks noGrp="1" noChangeArrowheads="1"/>
          </p:cNvSpPr>
          <p:nvPr>
            <p:ph type="subTitle" idx="1"/>
          </p:nvPr>
        </p:nvSpPr>
        <p:spPr>
          <a:xfrm>
            <a:off x="2195513" y="3116263"/>
            <a:ext cx="6400800" cy="1752600"/>
          </a:xfrm>
        </p:spPr>
        <p:txBody>
          <a:bodyPr/>
          <a:lstStyle/>
          <a:p>
            <a:pPr algn="r">
              <a:defRPr/>
            </a:pPr>
            <a:r>
              <a:rPr lang="en-GB" sz="4800">
                <a:cs typeface="+mn-cs"/>
              </a:rPr>
              <a:t>Preparing the Paperwork</a:t>
            </a:r>
            <a:endParaRPr lang="en-GB" sz="5400">
              <a:cs typeface="+mn-cs"/>
            </a:endParaRPr>
          </a:p>
        </p:txBody>
      </p:sp>
      <p:sp>
        <p:nvSpPr>
          <p:cNvPr id="48130" name="Slide Number Placeholder 3">
            <a:extLst>
              <a:ext uri="{FF2B5EF4-FFF2-40B4-BE49-F238E27FC236}">
                <a16:creationId xmlns:a16="http://schemas.microsoft.com/office/drawing/2014/main" id="{B06383AB-3CAD-4983-AC6D-04038DE5E90C}"/>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429084-487B-43A6-8F1A-A8792AF8578B}" type="slidenum">
              <a:rPr lang="en-US" altLang="en-US" sz="1400">
                <a:solidFill>
                  <a:schemeClr val="bg1"/>
                </a:solidFill>
                <a:latin typeface="Times New Roman" panose="02020603050405020304" pitchFamily="18" charset="0"/>
              </a:rPr>
              <a:pPr>
                <a:spcBef>
                  <a:spcPct val="0"/>
                </a:spcBef>
                <a:buFontTx/>
                <a:buNone/>
              </a:pPr>
              <a:t>28</a:t>
            </a:fld>
            <a:endParaRPr lang="en-US" altLang="en-US" sz="1400">
              <a:solidFill>
                <a:schemeClr val="bg1"/>
              </a:solidFill>
              <a:latin typeface="Times New Roman" panose="02020603050405020304" pitchFamily="18" charset="0"/>
            </a:endParaRPr>
          </a:p>
        </p:txBody>
      </p:sp>
      <p:sp>
        <p:nvSpPr>
          <p:cNvPr id="28676" name="Rectangle 2">
            <a:extLst>
              <a:ext uri="{FF2B5EF4-FFF2-40B4-BE49-F238E27FC236}">
                <a16:creationId xmlns:a16="http://schemas.microsoft.com/office/drawing/2014/main" id="{4D5BF013-1BA6-40CC-9955-801EC9E0EFE4}"/>
              </a:ext>
            </a:extLst>
          </p:cNvPr>
          <p:cNvSpPr>
            <a:spLocks noGrp="1" noChangeArrowheads="1"/>
          </p:cNvSpPr>
          <p:nvPr>
            <p:ph type="ctrTitle"/>
          </p:nvPr>
        </p:nvSpPr>
        <p:spPr>
          <a:xfrm>
            <a:off x="468313" y="1206500"/>
            <a:ext cx="7772400" cy="1069975"/>
          </a:xfrm>
        </p:spPr>
        <p:txBody>
          <a:bodyPr/>
          <a:lstStyle/>
          <a:p>
            <a:pPr>
              <a:defRPr/>
            </a:pPr>
            <a:r>
              <a:rPr lang="en-GB" dirty="0">
                <a:solidFill>
                  <a:schemeClr val="accent6"/>
                </a:solidFill>
                <a:cs typeface="+mj-cs"/>
              </a:rPr>
              <a:t>ASC Conferences</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50E64381-A05E-4D09-8757-E0C0667C3488}"/>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Accompanying Paperwork</a:t>
            </a:r>
          </a:p>
        </p:txBody>
      </p:sp>
      <p:sp>
        <p:nvSpPr>
          <p:cNvPr id="49154" name="Rectangle 3">
            <a:extLst>
              <a:ext uri="{FF2B5EF4-FFF2-40B4-BE49-F238E27FC236}">
                <a16:creationId xmlns:a16="http://schemas.microsoft.com/office/drawing/2014/main" id="{82188993-6255-44C9-A9B0-57DC9CCC6EFD}"/>
              </a:ext>
            </a:extLst>
          </p:cNvPr>
          <p:cNvSpPr>
            <a:spLocks noGrp="1" noChangeArrowheads="1"/>
          </p:cNvSpPr>
          <p:nvPr>
            <p:ph idx="1"/>
          </p:nvPr>
        </p:nvSpPr>
        <p:spPr>
          <a:xfrm>
            <a:off x="539750" y="1628775"/>
            <a:ext cx="8105775" cy="4321175"/>
          </a:xfrm>
        </p:spPr>
        <p:txBody>
          <a:bodyPr/>
          <a:lstStyle/>
          <a:p>
            <a:r>
              <a:rPr lang="en-GB" altLang="en-US">
                <a:ea typeface="ＭＳ Ｐゴシック" panose="020B0600070205080204" pitchFamily="34" charset="-128"/>
              </a:rPr>
              <a:t>Check your abstract</a:t>
            </a:r>
          </a:p>
          <a:p>
            <a:pPr lvl="1"/>
            <a:r>
              <a:rPr lang="en-GB" altLang="en-US">
                <a:ea typeface="ＭＳ Ｐゴシック" panose="020B0600070205080204" pitchFamily="34" charset="-128"/>
              </a:rPr>
              <a:t>Now you have finished the presentation does the abstract need updating?</a:t>
            </a:r>
          </a:p>
          <a:p>
            <a:r>
              <a:rPr lang="en-GB" altLang="en-US">
                <a:ea typeface="ＭＳ Ｐゴシック" panose="020B0600070205080204" pitchFamily="34" charset="-128"/>
              </a:rPr>
              <a:t>Check your handouts</a:t>
            </a:r>
          </a:p>
          <a:p>
            <a:pPr lvl="1"/>
            <a:r>
              <a:rPr lang="en-GB" altLang="en-US">
                <a:ea typeface="ＭＳ Ｐゴシック" panose="020B0600070205080204" pitchFamily="34" charset="-128"/>
              </a:rPr>
              <a:t>Do you want to give the audience handouts? (note: you don</a:t>
            </a:r>
            <a:r>
              <a:rPr lang="en-GB" altLang="en-GB">
                <a:ea typeface="ＭＳ Ｐゴシック" panose="020B0600070205080204" pitchFamily="34" charset="-128"/>
              </a:rPr>
              <a:t>’</a:t>
            </a:r>
            <a:r>
              <a:rPr lang="en-GB" altLang="en-US">
                <a:ea typeface="ＭＳ Ｐゴシック" panose="020B0600070205080204" pitchFamily="34" charset="-128"/>
              </a:rPr>
              <a:t>t have to)</a:t>
            </a:r>
          </a:p>
          <a:p>
            <a:pPr lvl="1"/>
            <a:r>
              <a:rPr lang="en-GB" altLang="en-US">
                <a:ea typeface="ＭＳ Ｐゴシック" panose="020B0600070205080204" pitchFamily="34" charset="-128"/>
              </a:rPr>
              <a:t>Have you printed enough copies?</a:t>
            </a:r>
          </a:p>
        </p:txBody>
      </p:sp>
      <p:sp>
        <p:nvSpPr>
          <p:cNvPr id="49155" name="Slide Number Placeholder 3">
            <a:extLst>
              <a:ext uri="{FF2B5EF4-FFF2-40B4-BE49-F238E27FC236}">
                <a16:creationId xmlns:a16="http://schemas.microsoft.com/office/drawing/2014/main" id="{6B978557-D345-4148-BE37-8804A64133DF}"/>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2AECBEC-738B-45AA-97D4-05B987357FF4}" type="slidenum">
              <a:rPr lang="en-US" altLang="en-US" sz="2400">
                <a:latin typeface="Times New Roman" panose="02020603050405020304" pitchFamily="18" charset="0"/>
              </a:rPr>
              <a:pPr>
                <a:spcBef>
                  <a:spcPct val="0"/>
                </a:spcBef>
                <a:buFontTx/>
                <a:buNone/>
              </a:pPr>
              <a:t>29</a:t>
            </a:fld>
            <a:endParaRPr lang="en-US" altLang="en-US" sz="2400">
              <a:latin typeface="Times New Roman" panose="02020603050405020304" pitchFamily="18" charset="0"/>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32AC0108-47D7-4DCD-A6F3-415FEB635848}"/>
              </a:ext>
            </a:extLst>
          </p:cNvPr>
          <p:cNvSpPr>
            <a:spLocks noGrp="1" noChangeArrowheads="1"/>
          </p:cNvSpPr>
          <p:nvPr>
            <p:ph type="subTitle" idx="1"/>
          </p:nvPr>
        </p:nvSpPr>
        <p:spPr>
          <a:xfrm>
            <a:off x="2411413" y="3141663"/>
            <a:ext cx="6275387" cy="2232025"/>
          </a:xfrm>
        </p:spPr>
        <p:txBody>
          <a:bodyPr/>
          <a:lstStyle/>
          <a:p>
            <a:pPr algn="r">
              <a:defRPr/>
            </a:pPr>
            <a:r>
              <a:rPr lang="en-GB" sz="4800" dirty="0">
                <a:cs typeface="+mn-cs"/>
              </a:rPr>
              <a:t>Presentation</a:t>
            </a:r>
          </a:p>
          <a:p>
            <a:pPr algn="r">
              <a:defRPr/>
            </a:pPr>
            <a:r>
              <a:rPr lang="en-GB" sz="4800" dirty="0">
                <a:cs typeface="+mn-cs"/>
              </a:rPr>
              <a:t>and Slide Design</a:t>
            </a:r>
          </a:p>
        </p:txBody>
      </p:sp>
      <p:sp>
        <p:nvSpPr>
          <p:cNvPr id="18434" name="Slide Number Placeholder 3">
            <a:extLst>
              <a:ext uri="{FF2B5EF4-FFF2-40B4-BE49-F238E27FC236}">
                <a16:creationId xmlns:a16="http://schemas.microsoft.com/office/drawing/2014/main" id="{5C474862-0201-44B5-9AF0-57E69759B618}"/>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4621C85-F55D-4D8A-B417-A1AF513469E6}" type="slidenum">
              <a:rPr lang="en-US" altLang="en-US" sz="1400">
                <a:solidFill>
                  <a:schemeClr val="bg1"/>
                </a:solidFill>
                <a:latin typeface="Times New Roman" panose="02020603050405020304" pitchFamily="18" charset="0"/>
              </a:rPr>
              <a:pPr>
                <a:spcBef>
                  <a:spcPct val="0"/>
                </a:spcBef>
                <a:buFontTx/>
                <a:buNone/>
              </a:pPr>
              <a:t>3</a:t>
            </a:fld>
            <a:endParaRPr lang="en-US" altLang="en-US" sz="1400">
              <a:solidFill>
                <a:schemeClr val="bg1"/>
              </a:solidFill>
              <a:latin typeface="Times New Roman" panose="02020603050405020304" pitchFamily="18" charset="0"/>
            </a:endParaRPr>
          </a:p>
        </p:txBody>
      </p:sp>
      <p:sp>
        <p:nvSpPr>
          <p:cNvPr id="5124" name="Rectangle 2">
            <a:extLst>
              <a:ext uri="{FF2B5EF4-FFF2-40B4-BE49-F238E27FC236}">
                <a16:creationId xmlns:a16="http://schemas.microsoft.com/office/drawing/2014/main" id="{87954A43-409A-4295-BC12-07F41AF9A1C5}"/>
              </a:ext>
            </a:extLst>
          </p:cNvPr>
          <p:cNvSpPr>
            <a:spLocks noGrp="1" noChangeArrowheads="1"/>
          </p:cNvSpPr>
          <p:nvPr>
            <p:ph type="ctrTitle"/>
          </p:nvPr>
        </p:nvSpPr>
        <p:spPr>
          <a:xfrm>
            <a:off x="468313" y="1206500"/>
            <a:ext cx="7772400" cy="1069975"/>
          </a:xfrm>
        </p:spPr>
        <p:txBody>
          <a:bodyPr/>
          <a:lstStyle/>
          <a:p>
            <a:pPr>
              <a:defRPr/>
            </a:pPr>
            <a:r>
              <a:rPr lang="en-GB" dirty="0">
                <a:solidFill>
                  <a:schemeClr val="accent6"/>
                </a:solidFill>
              </a:rPr>
              <a:t>ASC Conferences</a:t>
            </a:r>
            <a:endParaRPr lang="en-GB" dirty="0">
              <a:solidFill>
                <a:schemeClr val="accent6"/>
              </a:solidFill>
              <a:cs typeface="+mj-cs"/>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3C921C26-EC98-4A41-AD33-1C580F8B2A83}"/>
              </a:ext>
            </a:extLst>
          </p:cNvPr>
          <p:cNvSpPr>
            <a:spLocks noGrp="1" noChangeArrowheads="1"/>
          </p:cNvSpPr>
          <p:nvPr>
            <p:ph type="title"/>
          </p:nvPr>
        </p:nvSpPr>
        <p:spPr>
          <a:xfrm>
            <a:off x="468313" y="188913"/>
            <a:ext cx="8086725" cy="1008062"/>
          </a:xfrm>
        </p:spPr>
        <p:txBody>
          <a:bodyPr/>
          <a:lstStyle/>
          <a:p>
            <a:pPr>
              <a:defRPr/>
            </a:pPr>
            <a:r>
              <a:rPr lang="en-GB" dirty="0">
                <a:solidFill>
                  <a:schemeClr val="accent6"/>
                </a:solidFill>
                <a:cs typeface="+mj-cs"/>
              </a:rPr>
              <a:t>You and Your Organisation</a:t>
            </a:r>
          </a:p>
        </p:txBody>
      </p:sp>
      <p:sp>
        <p:nvSpPr>
          <p:cNvPr id="30723" name="Rectangle 3">
            <a:extLst>
              <a:ext uri="{FF2B5EF4-FFF2-40B4-BE49-F238E27FC236}">
                <a16:creationId xmlns:a16="http://schemas.microsoft.com/office/drawing/2014/main" id="{2A40CD5D-9709-4F08-A5A0-63B29888C678}"/>
              </a:ext>
            </a:extLst>
          </p:cNvPr>
          <p:cNvSpPr>
            <a:spLocks noGrp="1" noChangeArrowheads="1"/>
          </p:cNvSpPr>
          <p:nvPr>
            <p:ph idx="1"/>
          </p:nvPr>
        </p:nvSpPr>
        <p:spPr>
          <a:xfrm>
            <a:off x="539750" y="1628775"/>
            <a:ext cx="8105775" cy="4321175"/>
          </a:xfrm>
        </p:spPr>
        <p:txBody>
          <a:bodyPr/>
          <a:lstStyle/>
          <a:p>
            <a:pPr>
              <a:defRPr/>
            </a:pPr>
            <a:r>
              <a:rPr lang="en-GB" dirty="0">
                <a:cs typeface="+mn-cs"/>
              </a:rPr>
              <a:t>Check you contact details</a:t>
            </a:r>
          </a:p>
          <a:p>
            <a:pPr lvl="1">
              <a:defRPr/>
            </a:pPr>
            <a:r>
              <a:rPr lang="en-GB" dirty="0"/>
              <a:t>Do you want delegates to be able to contact you?</a:t>
            </a:r>
          </a:p>
          <a:p>
            <a:pPr lvl="1">
              <a:defRPr/>
            </a:pPr>
            <a:r>
              <a:rPr lang="en-GB" dirty="0"/>
              <a:t>Have you supplied the conference chair with your contact details?</a:t>
            </a:r>
          </a:p>
          <a:p>
            <a:pPr lvl="1">
              <a:defRPr/>
            </a:pPr>
            <a:r>
              <a:rPr lang="en-GB" dirty="0"/>
              <a:t>Do you want to distribute business cards or brochures?</a:t>
            </a:r>
          </a:p>
          <a:p>
            <a:pPr>
              <a:defRPr/>
            </a:pPr>
            <a:r>
              <a:rPr lang="en-GB" dirty="0">
                <a:cs typeface="+mn-cs"/>
              </a:rPr>
              <a:t>Check your biography.</a:t>
            </a:r>
          </a:p>
          <a:p>
            <a:pPr lvl="1">
              <a:defRPr/>
            </a:pPr>
            <a:r>
              <a:rPr lang="en-GB" dirty="0"/>
              <a:t>Have you written a couple of sentences so you can be introduced?</a:t>
            </a:r>
          </a:p>
          <a:p>
            <a:pPr lvl="1">
              <a:defRPr/>
            </a:pPr>
            <a:r>
              <a:rPr lang="en-GB" dirty="0"/>
              <a:t>Have you written a paragraph for the website?</a:t>
            </a:r>
          </a:p>
        </p:txBody>
      </p:sp>
      <p:sp>
        <p:nvSpPr>
          <p:cNvPr id="51203" name="Slide Number Placeholder 3">
            <a:extLst>
              <a:ext uri="{FF2B5EF4-FFF2-40B4-BE49-F238E27FC236}">
                <a16:creationId xmlns:a16="http://schemas.microsoft.com/office/drawing/2014/main" id="{D01815A2-9797-4884-88B4-C52FC62BAB14}"/>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0AD4DB7-56A5-40C3-999B-D84145995132}" type="slidenum">
              <a:rPr lang="en-US" altLang="en-US" sz="2400">
                <a:latin typeface="Times New Roman" panose="02020603050405020304" pitchFamily="18" charset="0"/>
              </a:rPr>
              <a:pPr>
                <a:spcBef>
                  <a:spcPct val="0"/>
                </a:spcBef>
                <a:buFontTx/>
                <a:buNone/>
              </a:pPr>
              <a:t>30</a:t>
            </a:fld>
            <a:endParaRPr lang="en-US" altLang="en-US" sz="2400">
              <a:latin typeface="Times New Roman" panose="02020603050405020304" pitchFamily="18"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F21C2371-A1A7-4F4E-82C9-5BD26623FE94}"/>
              </a:ext>
            </a:extLst>
          </p:cNvPr>
          <p:cNvSpPr>
            <a:spLocks noGrp="1" noChangeArrowheads="1"/>
          </p:cNvSpPr>
          <p:nvPr>
            <p:ph type="title"/>
          </p:nvPr>
        </p:nvSpPr>
        <p:spPr>
          <a:xfrm>
            <a:off x="468313" y="188913"/>
            <a:ext cx="8086725" cy="1008062"/>
          </a:xfrm>
        </p:spPr>
        <p:txBody>
          <a:bodyPr/>
          <a:lstStyle/>
          <a:p>
            <a:r>
              <a:rPr lang="en-GB" altLang="en-US">
                <a:ea typeface="ＭＳ Ｐゴシック" panose="020B0600070205080204" pitchFamily="34" charset="-128"/>
              </a:rPr>
              <a:t>What we need from you</a:t>
            </a:r>
          </a:p>
        </p:txBody>
      </p:sp>
      <p:sp>
        <p:nvSpPr>
          <p:cNvPr id="53250" name="Rectangle 3">
            <a:extLst>
              <a:ext uri="{FF2B5EF4-FFF2-40B4-BE49-F238E27FC236}">
                <a16:creationId xmlns:a16="http://schemas.microsoft.com/office/drawing/2014/main" id="{84409BFD-6D44-4AA2-A7EC-AC5AD520458B}"/>
              </a:ext>
            </a:extLst>
          </p:cNvPr>
          <p:cNvSpPr>
            <a:spLocks noGrp="1" noChangeArrowheads="1"/>
          </p:cNvSpPr>
          <p:nvPr>
            <p:ph idx="1"/>
          </p:nvPr>
        </p:nvSpPr>
        <p:spPr>
          <a:xfrm>
            <a:off x="539750" y="1628775"/>
            <a:ext cx="8105775" cy="4321175"/>
          </a:xfrm>
        </p:spPr>
        <p:txBody>
          <a:bodyPr/>
          <a:lstStyle/>
          <a:p>
            <a:pPr>
              <a:lnSpc>
                <a:spcPct val="90000"/>
              </a:lnSpc>
            </a:pPr>
            <a:r>
              <a:rPr lang="en-GB" altLang="en-US">
                <a:ea typeface="ＭＳ Ｐゴシック" panose="020B0600070205080204" pitchFamily="34" charset="-128"/>
              </a:rPr>
              <a:t>Send us your CR-1 copyright release form</a:t>
            </a:r>
          </a:p>
          <a:p>
            <a:pPr lvl="1">
              <a:lnSpc>
                <a:spcPct val="90000"/>
              </a:lnSpc>
            </a:pPr>
            <a:r>
              <a:rPr lang="en-GB" altLang="en-US">
                <a:ea typeface="ＭＳ Ｐゴシック" panose="020B0600070205080204" pitchFamily="34" charset="-128"/>
              </a:rPr>
              <a:t>It gives us permission to share your material, though you retain ownership</a:t>
            </a:r>
          </a:p>
          <a:p>
            <a:pPr lvl="1">
              <a:lnSpc>
                <a:spcPct val="90000"/>
              </a:lnSpc>
            </a:pPr>
            <a:r>
              <a:rPr lang="en-GB" altLang="en-US">
                <a:ea typeface="ＭＳ Ｐゴシック" panose="020B0600070205080204" pitchFamily="34" charset="-128"/>
                <a:hlinkClick r:id="rId3"/>
              </a:rPr>
              <a:t>Download</a:t>
            </a:r>
            <a:r>
              <a:rPr lang="en-GB" altLang="en-US">
                <a:ea typeface="ＭＳ Ｐゴシック" panose="020B0600070205080204" pitchFamily="34" charset="-128"/>
              </a:rPr>
              <a:t> the form from the asc website</a:t>
            </a:r>
          </a:p>
          <a:p>
            <a:pPr>
              <a:lnSpc>
                <a:spcPct val="90000"/>
              </a:lnSpc>
            </a:pPr>
            <a:r>
              <a:rPr lang="en-GB" altLang="en-US">
                <a:ea typeface="ＭＳ Ｐゴシック" panose="020B0600070205080204" pitchFamily="34" charset="-128"/>
              </a:rPr>
              <a:t>Send in your slides a week before the event</a:t>
            </a:r>
          </a:p>
          <a:p>
            <a:pPr lvl="1">
              <a:lnSpc>
                <a:spcPct val="90000"/>
              </a:lnSpc>
            </a:pPr>
            <a:r>
              <a:rPr lang="en-GB" altLang="en-US">
                <a:ea typeface="ＭＳ Ｐゴシック" panose="020B0600070205080204" pitchFamily="34" charset="-128"/>
              </a:rPr>
              <a:t>So we can check them to ensure they will display OK</a:t>
            </a:r>
          </a:p>
          <a:p>
            <a:pPr>
              <a:lnSpc>
                <a:spcPct val="90000"/>
              </a:lnSpc>
            </a:pPr>
            <a:r>
              <a:rPr lang="en-GB" altLang="en-US">
                <a:ea typeface="ＭＳ Ｐゴシック" panose="020B0600070205080204" pitchFamily="34" charset="-128"/>
              </a:rPr>
              <a:t>Tell us about anything extra you need</a:t>
            </a:r>
          </a:p>
          <a:p>
            <a:pPr lvl="1">
              <a:lnSpc>
                <a:spcPct val="90000"/>
              </a:lnSpc>
            </a:pPr>
            <a:r>
              <a:rPr lang="en-GB" altLang="en-US">
                <a:ea typeface="ＭＳ Ｐゴシック" panose="020B0600070205080204" pitchFamily="34" charset="-128"/>
              </a:rPr>
              <a:t>Are you playing audio or video?</a:t>
            </a:r>
          </a:p>
          <a:p>
            <a:pPr lvl="1">
              <a:lnSpc>
                <a:spcPct val="90000"/>
              </a:lnSpc>
            </a:pPr>
            <a:r>
              <a:rPr lang="en-GB" altLang="en-US">
                <a:ea typeface="ＭＳ Ｐゴシック" panose="020B0600070205080204" pitchFamily="34" charset="-128"/>
              </a:rPr>
              <a:t>Will you need internet access?</a:t>
            </a:r>
          </a:p>
          <a:p>
            <a:pPr lvl="1">
              <a:lnSpc>
                <a:spcPct val="90000"/>
              </a:lnSpc>
            </a:pPr>
            <a:r>
              <a:rPr lang="en-GB" altLang="en-US">
                <a:ea typeface="ＭＳ Ｐゴシック" panose="020B0600070205080204" pitchFamily="34" charset="-128"/>
              </a:rPr>
              <a:t>Anything else unusual about your presentation?</a:t>
            </a:r>
          </a:p>
        </p:txBody>
      </p:sp>
      <p:sp>
        <p:nvSpPr>
          <p:cNvPr id="53251" name="Slide Number Placeholder 3">
            <a:extLst>
              <a:ext uri="{FF2B5EF4-FFF2-40B4-BE49-F238E27FC236}">
                <a16:creationId xmlns:a16="http://schemas.microsoft.com/office/drawing/2014/main" id="{8F337FAF-8F77-4494-8C4B-D19FE26BC06F}"/>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8EB6424-417C-42CC-BA55-952606B5889D}" type="slidenum">
              <a:rPr lang="en-US" altLang="en-US" sz="1400">
                <a:solidFill>
                  <a:schemeClr val="bg1"/>
                </a:solidFill>
                <a:latin typeface="Times New Roman" panose="02020603050405020304" pitchFamily="18" charset="0"/>
              </a:rPr>
              <a:pPr>
                <a:spcBef>
                  <a:spcPct val="0"/>
                </a:spcBef>
                <a:buFontTx/>
                <a:buNone/>
              </a:pPr>
              <a:t>31</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3">
            <a:extLst>
              <a:ext uri="{FF2B5EF4-FFF2-40B4-BE49-F238E27FC236}">
                <a16:creationId xmlns:a16="http://schemas.microsoft.com/office/drawing/2014/main" id="{3FD05DA5-78E7-4375-9D08-E97418259782}"/>
              </a:ext>
            </a:extLst>
          </p:cNvPr>
          <p:cNvSpPr>
            <a:spLocks noGrp="1" noChangeArrowheads="1"/>
          </p:cNvSpPr>
          <p:nvPr>
            <p:ph type="subTitle" idx="1"/>
          </p:nvPr>
        </p:nvSpPr>
        <p:spPr>
          <a:xfrm>
            <a:off x="2286000" y="3070225"/>
            <a:ext cx="6400800" cy="2735263"/>
          </a:xfrm>
        </p:spPr>
        <p:txBody>
          <a:bodyPr/>
          <a:lstStyle/>
          <a:p>
            <a:pPr lvl="1" algn="r"/>
            <a:r>
              <a:rPr lang="en-GB" altLang="en-US" sz="4400">
                <a:ea typeface="ＭＳ Ｐゴシック" panose="020B0600070205080204" pitchFamily="34" charset="-128"/>
              </a:rPr>
              <a:t>Many thanks for agreeing to present at our conference</a:t>
            </a:r>
            <a:endParaRPr lang="en-GB" altLang="en-US" sz="2000">
              <a:ea typeface="ＭＳ Ｐゴシック" panose="020B0600070205080204" pitchFamily="34" charset="-128"/>
            </a:endParaRPr>
          </a:p>
        </p:txBody>
      </p:sp>
      <p:sp>
        <p:nvSpPr>
          <p:cNvPr id="55298" name="Slide Number Placeholder 3">
            <a:extLst>
              <a:ext uri="{FF2B5EF4-FFF2-40B4-BE49-F238E27FC236}">
                <a16:creationId xmlns:a16="http://schemas.microsoft.com/office/drawing/2014/main" id="{ED2D8244-2321-4E2A-AEA2-108E1C18EE5C}"/>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A78935A-FD50-49F1-B3A9-B51E1577653B}" type="slidenum">
              <a:rPr lang="en-US" altLang="en-US" sz="1400">
                <a:solidFill>
                  <a:schemeClr val="bg1"/>
                </a:solidFill>
                <a:latin typeface="Times New Roman" panose="02020603050405020304" pitchFamily="18" charset="0"/>
              </a:rPr>
              <a:pPr>
                <a:spcBef>
                  <a:spcPct val="0"/>
                </a:spcBef>
                <a:buFontTx/>
                <a:buNone/>
              </a:pPr>
              <a:t>32</a:t>
            </a:fld>
            <a:endParaRPr lang="en-US" altLang="en-US" sz="1400">
              <a:solidFill>
                <a:schemeClr val="bg1"/>
              </a:solidFill>
              <a:latin typeface="Times New Roman" panose="02020603050405020304" pitchFamily="18" charset="0"/>
            </a:endParaRPr>
          </a:p>
        </p:txBody>
      </p:sp>
      <p:sp>
        <p:nvSpPr>
          <p:cNvPr id="31748" name="Rectangle 2">
            <a:extLst>
              <a:ext uri="{FF2B5EF4-FFF2-40B4-BE49-F238E27FC236}">
                <a16:creationId xmlns:a16="http://schemas.microsoft.com/office/drawing/2014/main" id="{AC470A35-B3E9-4AC3-A028-5330EADF94DF}"/>
              </a:ext>
            </a:extLst>
          </p:cNvPr>
          <p:cNvSpPr>
            <a:spLocks noGrp="1" noChangeArrowheads="1"/>
          </p:cNvSpPr>
          <p:nvPr>
            <p:ph type="ctrTitle"/>
          </p:nvPr>
        </p:nvSpPr>
        <p:spPr>
          <a:xfrm>
            <a:off x="468313" y="1206500"/>
            <a:ext cx="7772400" cy="1069975"/>
          </a:xfrm>
        </p:spPr>
        <p:txBody>
          <a:bodyPr/>
          <a:lstStyle/>
          <a:p>
            <a:pPr>
              <a:defRPr/>
            </a:pPr>
            <a:r>
              <a:rPr lang="en-GB" dirty="0">
                <a:solidFill>
                  <a:schemeClr val="accent6"/>
                </a:solidFill>
                <a:cs typeface="+mj-cs"/>
              </a:rPr>
              <a:t>ASC Conferences</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0FCC3ACF-AD45-4526-A695-519614A93796}"/>
              </a:ext>
            </a:extLst>
          </p:cNvPr>
          <p:cNvSpPr>
            <a:spLocks noGrp="1" noChangeArrowheads="1"/>
          </p:cNvSpPr>
          <p:nvPr>
            <p:ph type="title"/>
          </p:nvPr>
        </p:nvSpPr>
        <p:spPr>
          <a:xfrm>
            <a:off x="468313" y="188913"/>
            <a:ext cx="8086725" cy="1008062"/>
          </a:xfrm>
        </p:spPr>
        <p:txBody>
          <a:bodyPr/>
          <a:lstStyle/>
          <a:p>
            <a:pPr>
              <a:defRPr/>
            </a:pPr>
            <a:r>
              <a:rPr lang="en-GB" dirty="0">
                <a:solidFill>
                  <a:schemeClr val="accent6"/>
                </a:solidFill>
                <a:cs typeface="+mj-cs"/>
              </a:rPr>
              <a:t>Public Speaking</a:t>
            </a:r>
          </a:p>
        </p:txBody>
      </p:sp>
      <p:sp>
        <p:nvSpPr>
          <p:cNvPr id="20482" name="Rectangle 4">
            <a:extLst>
              <a:ext uri="{FF2B5EF4-FFF2-40B4-BE49-F238E27FC236}">
                <a16:creationId xmlns:a16="http://schemas.microsoft.com/office/drawing/2014/main" id="{2C64CECD-F5D5-4FE1-A687-54C0680CF6F9}"/>
              </a:ext>
            </a:extLst>
          </p:cNvPr>
          <p:cNvSpPr>
            <a:spLocks noGrp="1" noChangeArrowheads="1"/>
          </p:cNvSpPr>
          <p:nvPr>
            <p:ph idx="1"/>
          </p:nvPr>
        </p:nvSpPr>
        <p:spPr>
          <a:xfrm>
            <a:off x="539750" y="1628775"/>
            <a:ext cx="8105775" cy="4321175"/>
          </a:xfrm>
        </p:spPr>
        <p:txBody>
          <a:bodyPr/>
          <a:lstStyle/>
          <a:p>
            <a:pPr>
              <a:lnSpc>
                <a:spcPct val="90000"/>
              </a:lnSpc>
            </a:pPr>
            <a:r>
              <a:rPr lang="en-GB" altLang="en-US">
                <a:ea typeface="ＭＳ Ｐゴシック" panose="020B0600070205080204" pitchFamily="34" charset="-128"/>
              </a:rPr>
              <a:t>Much of what is presented here will seem obvious</a:t>
            </a:r>
          </a:p>
          <a:p>
            <a:pPr>
              <a:lnSpc>
                <a:spcPct val="90000"/>
              </a:lnSpc>
            </a:pPr>
            <a:r>
              <a:rPr lang="en-GB" altLang="en-US">
                <a:ea typeface="ＭＳ Ｐゴシック" panose="020B0600070205080204" pitchFamily="34" charset="-128"/>
              </a:rPr>
              <a:t>The best ideas often are obvious</a:t>
            </a:r>
          </a:p>
          <a:p>
            <a:pPr>
              <a:lnSpc>
                <a:spcPct val="90000"/>
              </a:lnSpc>
            </a:pPr>
            <a:r>
              <a:rPr lang="en-GB" altLang="en-US">
                <a:ea typeface="ＭＳ Ｐゴシック" panose="020B0600070205080204" pitchFamily="34" charset="-128"/>
              </a:rPr>
              <a:t>The rules of public speaking and slide design are made to be broken but only by:</a:t>
            </a:r>
          </a:p>
          <a:p>
            <a:pPr lvl="1">
              <a:lnSpc>
                <a:spcPct val="90000"/>
              </a:lnSpc>
            </a:pPr>
            <a:r>
              <a:rPr lang="en-GB" altLang="en-US">
                <a:ea typeface="ＭＳ Ｐゴシック" panose="020B0600070205080204" pitchFamily="34" charset="-128"/>
              </a:rPr>
              <a:t>The truly charismatic and </a:t>
            </a:r>
          </a:p>
          <a:p>
            <a:pPr lvl="1">
              <a:lnSpc>
                <a:spcPct val="90000"/>
              </a:lnSpc>
            </a:pPr>
            <a:r>
              <a:rPr lang="en-GB" altLang="en-US">
                <a:ea typeface="ＭＳ Ｐゴシック" panose="020B0600070205080204" pitchFamily="34" charset="-128"/>
              </a:rPr>
              <a:t>only then, in full knowledge and for a clear purpose</a:t>
            </a:r>
          </a:p>
          <a:p>
            <a:pPr algn="r">
              <a:lnSpc>
                <a:spcPct val="90000"/>
              </a:lnSpc>
              <a:buFontTx/>
              <a:buNone/>
            </a:pPr>
            <a:endParaRPr lang="en-GB" altLang="en-US">
              <a:ea typeface="ＭＳ Ｐゴシック" panose="020B0600070205080204" pitchFamily="34" charset="-128"/>
            </a:endParaRPr>
          </a:p>
          <a:p>
            <a:pPr>
              <a:lnSpc>
                <a:spcPct val="90000"/>
              </a:lnSpc>
              <a:buFontTx/>
              <a:buNone/>
            </a:pPr>
            <a:r>
              <a:rPr lang="en-GB" altLang="en-US" sz="2400">
                <a:ea typeface="ＭＳ Ｐゴシック" panose="020B0600070205080204" pitchFamily="34" charset="-128"/>
              </a:rPr>
              <a:t>(Apologies to those who dislike sucking grannie</a:t>
            </a:r>
            <a:r>
              <a:rPr lang="en-GB" altLang="en-GB" sz="2400">
                <a:ea typeface="ＭＳ Ｐゴシック" panose="020B0600070205080204" pitchFamily="34" charset="-128"/>
              </a:rPr>
              <a:t>’</a:t>
            </a:r>
            <a:r>
              <a:rPr lang="en-GB" altLang="en-US" sz="2400">
                <a:ea typeface="ＭＳ Ｐゴシック" panose="020B0600070205080204" pitchFamily="34" charset="-128"/>
              </a:rPr>
              <a:t>s eggs for what follows: feel smart about all you have got right!)</a:t>
            </a:r>
            <a:r>
              <a:rPr lang="en-GB" altLang="en-US">
                <a:ea typeface="ＭＳ Ｐゴシック" panose="020B0600070205080204" pitchFamily="34" charset="-128"/>
              </a:rPr>
              <a:t> </a:t>
            </a:r>
          </a:p>
        </p:txBody>
      </p:sp>
      <p:sp>
        <p:nvSpPr>
          <p:cNvPr id="20483" name="Slide Number Placeholder 3">
            <a:extLst>
              <a:ext uri="{FF2B5EF4-FFF2-40B4-BE49-F238E27FC236}">
                <a16:creationId xmlns:a16="http://schemas.microsoft.com/office/drawing/2014/main" id="{7AFB8655-005A-45E2-8CB3-F32C100A8375}"/>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F831DF7-BCE4-4F1C-84AF-8B8011270E40}" type="slidenum">
              <a:rPr lang="en-US" altLang="en-US" sz="1400">
                <a:solidFill>
                  <a:schemeClr val="bg1"/>
                </a:solidFill>
                <a:latin typeface="Times New Roman" panose="02020603050405020304" pitchFamily="18" charset="0"/>
              </a:rPr>
              <a:pPr>
                <a:spcBef>
                  <a:spcPct val="0"/>
                </a:spcBef>
                <a:buFontTx/>
                <a:buNone/>
              </a:pPr>
              <a:t>4</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9D61F14-C122-4577-8B6B-7BC24D3B9142}"/>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Objectives of the Presentation</a:t>
            </a:r>
          </a:p>
        </p:txBody>
      </p:sp>
      <p:sp>
        <p:nvSpPr>
          <p:cNvPr id="4099" name="Rectangle 3">
            <a:extLst>
              <a:ext uri="{FF2B5EF4-FFF2-40B4-BE49-F238E27FC236}">
                <a16:creationId xmlns:a16="http://schemas.microsoft.com/office/drawing/2014/main" id="{FDD3D933-49E0-4290-9177-51195CA79E7E}"/>
              </a:ext>
            </a:extLst>
          </p:cNvPr>
          <p:cNvSpPr>
            <a:spLocks noGrp="1" noChangeArrowheads="1"/>
          </p:cNvSpPr>
          <p:nvPr>
            <p:ph idx="1"/>
          </p:nvPr>
        </p:nvSpPr>
        <p:spPr>
          <a:xfrm>
            <a:off x="539750" y="1628775"/>
            <a:ext cx="8105775" cy="4321175"/>
          </a:xfrm>
        </p:spPr>
        <p:txBody>
          <a:bodyPr/>
          <a:lstStyle/>
          <a:p>
            <a:r>
              <a:rPr lang="en-GB" altLang="en-US">
                <a:ea typeface="ＭＳ Ｐゴシック" panose="020B0600070205080204" pitchFamily="34" charset="-128"/>
              </a:rPr>
              <a:t>There is no single right way to present well</a:t>
            </a:r>
          </a:p>
          <a:p>
            <a:r>
              <a:rPr lang="en-GB" altLang="en-US">
                <a:ea typeface="ＭＳ Ｐゴシック" panose="020B0600070205080204" pitchFamily="34" charset="-128"/>
              </a:rPr>
              <a:t>You must work in a way that you are comfortable with</a:t>
            </a:r>
          </a:p>
          <a:p>
            <a:pPr lvl="1"/>
            <a:r>
              <a:rPr lang="en-GB" altLang="en-US">
                <a:ea typeface="ＭＳ Ｐゴシック" panose="020B0600070205080204" pitchFamily="34" charset="-128"/>
              </a:rPr>
              <a:t>This presentation provides some ideas about how to better communicate your ideas</a:t>
            </a:r>
          </a:p>
          <a:p>
            <a:pPr lvl="1"/>
            <a:r>
              <a:rPr lang="en-GB" altLang="en-US">
                <a:ea typeface="ＭＳ Ｐゴシック" panose="020B0600070205080204" pitchFamily="34" charset="-128"/>
              </a:rPr>
              <a:t>Gives some practical tips on dos and don</a:t>
            </a:r>
            <a:r>
              <a:rPr lang="en-GB" altLang="en-GB">
                <a:ea typeface="ＭＳ Ｐゴシック" panose="020B0600070205080204" pitchFamily="34" charset="-128"/>
              </a:rPr>
              <a:t>’</a:t>
            </a:r>
            <a:r>
              <a:rPr lang="en-GB" altLang="en-US">
                <a:ea typeface="ＭＳ Ｐゴシック" panose="020B0600070205080204" pitchFamily="34" charset="-128"/>
              </a:rPr>
              <a:t>ts</a:t>
            </a:r>
          </a:p>
          <a:p>
            <a:pPr lvl="1">
              <a:buFontTx/>
              <a:buNone/>
            </a:pPr>
            <a:endParaRPr lang="en-GB" altLang="en-US">
              <a:ea typeface="ＭＳ Ｐゴシック" panose="020B0600070205080204" pitchFamily="34" charset="-128"/>
            </a:endParaRPr>
          </a:p>
        </p:txBody>
      </p:sp>
      <p:sp>
        <p:nvSpPr>
          <p:cNvPr id="21507" name="Slide Number Placeholder 3">
            <a:extLst>
              <a:ext uri="{FF2B5EF4-FFF2-40B4-BE49-F238E27FC236}">
                <a16:creationId xmlns:a16="http://schemas.microsoft.com/office/drawing/2014/main" id="{942BD612-B935-4016-87B2-DF68CEF3F66C}"/>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75E1B6E-1D0E-4E52-A6F4-EFDE1B0CD1C2}" type="slidenum">
              <a:rPr lang="en-US" altLang="en-US" sz="1400">
                <a:solidFill>
                  <a:schemeClr val="bg1"/>
                </a:solidFill>
                <a:latin typeface="Times New Roman" panose="02020603050405020304" pitchFamily="18" charset="0"/>
              </a:rPr>
              <a:pPr>
                <a:spcBef>
                  <a:spcPct val="0"/>
                </a:spcBef>
                <a:buFontTx/>
                <a:buNone/>
              </a:pPr>
              <a:t>5</a:t>
            </a:fld>
            <a:endParaRPr lang="en-US" altLang="en-US" sz="1400">
              <a:solidFill>
                <a:schemeClr val="bg1"/>
              </a:solidFill>
              <a:latin typeface="Times New Roman" panose="02020603050405020304" pitchFamily="18" charset="0"/>
            </a:endParaRPr>
          </a:p>
        </p:txBody>
      </p:sp>
      <p:sp>
        <p:nvSpPr>
          <p:cNvPr id="21508" name="Rectangle 11">
            <a:extLst>
              <a:ext uri="{FF2B5EF4-FFF2-40B4-BE49-F238E27FC236}">
                <a16:creationId xmlns:a16="http://schemas.microsoft.com/office/drawing/2014/main" id="{9FA3AE7A-4C77-4F24-AE70-DBB8FF1603C3}"/>
              </a:ext>
            </a:extLst>
          </p:cNvPr>
          <p:cNvSpPr>
            <a:spLocks noChangeArrowheads="1"/>
          </p:cNvSpPr>
          <p:nvPr/>
        </p:nvSpPr>
        <p:spPr bwMode="auto">
          <a:xfrm>
            <a:off x="3429000" y="2571750"/>
            <a:ext cx="71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lvl="1"/>
            <a:r>
              <a:rPr lang="en-GB" altLang="en-US"/>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BE05708A-0E3C-4CF2-9A41-77B17CE11CF8}"/>
              </a:ext>
            </a:extLst>
          </p:cNvPr>
          <p:cNvSpPr>
            <a:spLocks noGrp="1" noChangeArrowheads="1"/>
          </p:cNvSpPr>
          <p:nvPr>
            <p:ph type="subTitle" idx="1"/>
          </p:nvPr>
        </p:nvSpPr>
        <p:spPr>
          <a:xfrm>
            <a:off x="2268538" y="3189288"/>
            <a:ext cx="6400800" cy="1752600"/>
          </a:xfrm>
        </p:spPr>
        <p:txBody>
          <a:bodyPr/>
          <a:lstStyle/>
          <a:p>
            <a:pPr algn="r">
              <a:defRPr/>
            </a:pPr>
            <a:r>
              <a:rPr lang="en-GB" sz="4800">
                <a:cs typeface="+mn-cs"/>
              </a:rPr>
              <a:t>Working Out What Needs to be Said</a:t>
            </a:r>
            <a:endParaRPr lang="en-GB" sz="5400">
              <a:cs typeface="+mn-cs"/>
            </a:endParaRPr>
          </a:p>
        </p:txBody>
      </p:sp>
      <p:sp>
        <p:nvSpPr>
          <p:cNvPr id="22530" name="Slide Number Placeholder 3">
            <a:extLst>
              <a:ext uri="{FF2B5EF4-FFF2-40B4-BE49-F238E27FC236}">
                <a16:creationId xmlns:a16="http://schemas.microsoft.com/office/drawing/2014/main" id="{1AB6D91F-4EC7-4B6A-B09D-B3D4B3372EF6}"/>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23D47E-98F9-46C1-9B1F-4393A2FDF2C6}" type="slidenum">
              <a:rPr lang="en-US" altLang="en-US" sz="1400">
                <a:solidFill>
                  <a:schemeClr val="bg1"/>
                </a:solidFill>
                <a:latin typeface="Times New Roman" panose="02020603050405020304" pitchFamily="18" charset="0"/>
              </a:rPr>
              <a:pPr>
                <a:spcBef>
                  <a:spcPct val="0"/>
                </a:spcBef>
                <a:buFontTx/>
                <a:buNone/>
              </a:pPr>
              <a:t>6</a:t>
            </a:fld>
            <a:endParaRPr lang="en-US" altLang="en-US" sz="1400">
              <a:solidFill>
                <a:schemeClr val="bg1"/>
              </a:solidFill>
              <a:latin typeface="Times New Roman" panose="02020603050405020304" pitchFamily="18" charset="0"/>
            </a:endParaRPr>
          </a:p>
        </p:txBody>
      </p:sp>
      <p:sp>
        <p:nvSpPr>
          <p:cNvPr id="8196" name="Rectangle 2">
            <a:extLst>
              <a:ext uri="{FF2B5EF4-FFF2-40B4-BE49-F238E27FC236}">
                <a16:creationId xmlns:a16="http://schemas.microsoft.com/office/drawing/2014/main" id="{F9A65CB0-CF7E-459E-8102-9229136F16BD}"/>
              </a:ext>
            </a:extLst>
          </p:cNvPr>
          <p:cNvSpPr>
            <a:spLocks noGrp="1" noChangeArrowheads="1"/>
          </p:cNvSpPr>
          <p:nvPr>
            <p:ph type="ctrTitle"/>
          </p:nvPr>
        </p:nvSpPr>
        <p:spPr>
          <a:xfrm>
            <a:off x="468313" y="1206500"/>
            <a:ext cx="7772400" cy="1069975"/>
          </a:xfrm>
        </p:spPr>
        <p:txBody>
          <a:bodyPr/>
          <a:lstStyle/>
          <a:p>
            <a:pPr>
              <a:defRPr/>
            </a:pPr>
            <a:r>
              <a:rPr lang="en-GB" dirty="0">
                <a:solidFill>
                  <a:schemeClr val="accent6"/>
                </a:solidFill>
              </a:rPr>
              <a:t>ASC Conferences</a:t>
            </a:r>
            <a:endParaRPr lang="en-GB" dirty="0">
              <a:solidFill>
                <a:schemeClr val="accent6"/>
              </a:solidFill>
              <a:cs typeface="+mj-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A13AF0DB-F312-4101-A708-D0AC9D0CD423}"/>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Planning Your Presentation</a:t>
            </a:r>
          </a:p>
        </p:txBody>
      </p:sp>
      <p:sp>
        <p:nvSpPr>
          <p:cNvPr id="23554" name="Rectangle 3">
            <a:extLst>
              <a:ext uri="{FF2B5EF4-FFF2-40B4-BE49-F238E27FC236}">
                <a16:creationId xmlns:a16="http://schemas.microsoft.com/office/drawing/2014/main" id="{9E38DF9B-55D4-4322-A670-99A6BD23B43D}"/>
              </a:ext>
            </a:extLst>
          </p:cNvPr>
          <p:cNvSpPr>
            <a:spLocks noGrp="1" noChangeArrowheads="1"/>
          </p:cNvSpPr>
          <p:nvPr>
            <p:ph idx="1"/>
          </p:nvPr>
        </p:nvSpPr>
        <p:spPr>
          <a:xfrm>
            <a:off x="539750" y="1628775"/>
            <a:ext cx="8105775" cy="4321175"/>
          </a:xfrm>
        </p:spPr>
        <p:txBody>
          <a:bodyPr/>
          <a:lstStyle/>
          <a:p>
            <a:pPr>
              <a:lnSpc>
                <a:spcPct val="90000"/>
              </a:lnSpc>
              <a:buFontTx/>
              <a:buNone/>
            </a:pPr>
            <a:r>
              <a:rPr lang="en-GB" altLang="en-US">
                <a:ea typeface="ＭＳ Ｐゴシック" panose="020B0600070205080204" pitchFamily="34" charset="-128"/>
              </a:rPr>
              <a:t>If your presentation isn</a:t>
            </a:r>
            <a:r>
              <a:rPr lang="en-GB" altLang="en-GB">
                <a:ea typeface="ＭＳ Ｐゴシック" panose="020B0600070205080204" pitchFamily="34" charset="-128"/>
              </a:rPr>
              <a:t>’</a:t>
            </a:r>
            <a:r>
              <a:rPr lang="en-GB" altLang="en-US">
                <a:ea typeface="ＭＳ Ｐゴシック" panose="020B0600070205080204" pitchFamily="34" charset="-128"/>
              </a:rPr>
              <a:t>t carefully planned you</a:t>
            </a:r>
          </a:p>
          <a:p>
            <a:pPr>
              <a:lnSpc>
                <a:spcPct val="90000"/>
              </a:lnSpc>
              <a:buFontTx/>
              <a:buNone/>
            </a:pPr>
            <a:r>
              <a:rPr lang="en-GB" altLang="en-US">
                <a:ea typeface="ＭＳ Ｐゴシック" panose="020B0600070205080204" pitchFamily="34" charset="-128"/>
              </a:rPr>
              <a:t>will be unable to communicate it effectively.</a:t>
            </a:r>
          </a:p>
          <a:p>
            <a:pPr>
              <a:lnSpc>
                <a:spcPct val="90000"/>
              </a:lnSpc>
              <a:buFontTx/>
              <a:buNone/>
            </a:pPr>
            <a:r>
              <a:rPr lang="en-GB" altLang="en-US">
                <a:ea typeface="ＭＳ Ｐゴシック" panose="020B0600070205080204" pitchFamily="34" charset="-128"/>
              </a:rPr>
              <a:t>You need to think about:</a:t>
            </a:r>
          </a:p>
        </p:txBody>
      </p:sp>
      <p:sp>
        <p:nvSpPr>
          <p:cNvPr id="23555" name="Slide Number Placeholder 3">
            <a:extLst>
              <a:ext uri="{FF2B5EF4-FFF2-40B4-BE49-F238E27FC236}">
                <a16:creationId xmlns:a16="http://schemas.microsoft.com/office/drawing/2014/main" id="{448509DE-313C-4D8F-8D4B-826E12855C57}"/>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FC446DC-9823-43D7-B486-5F432AA298BF}" type="slidenum">
              <a:rPr lang="en-US" altLang="en-US" sz="1400">
                <a:solidFill>
                  <a:schemeClr val="bg1"/>
                </a:solidFill>
                <a:latin typeface="Times New Roman" panose="02020603050405020304" pitchFamily="18" charset="0"/>
              </a:rPr>
              <a:pPr>
                <a:spcBef>
                  <a:spcPct val="0"/>
                </a:spcBef>
                <a:buFontTx/>
                <a:buNone/>
              </a:pPr>
              <a:t>7</a:t>
            </a:fld>
            <a:endParaRPr lang="en-US" altLang="en-US" sz="1400">
              <a:solidFill>
                <a:schemeClr val="bg1"/>
              </a:solidFill>
              <a:latin typeface="Times New Roman" panose="02020603050405020304" pitchFamily="18" charset="0"/>
            </a:endParaRPr>
          </a:p>
        </p:txBody>
      </p:sp>
      <p:sp>
        <p:nvSpPr>
          <p:cNvPr id="13316" name="Text Box 4">
            <a:extLst>
              <a:ext uri="{FF2B5EF4-FFF2-40B4-BE49-F238E27FC236}">
                <a16:creationId xmlns:a16="http://schemas.microsoft.com/office/drawing/2014/main" id="{C470FAC7-C5CF-4B5C-8003-25B4F403759B}"/>
              </a:ext>
            </a:extLst>
          </p:cNvPr>
          <p:cNvSpPr txBox="1">
            <a:spLocks noChangeArrowheads="1"/>
          </p:cNvSpPr>
          <p:nvPr/>
        </p:nvSpPr>
        <p:spPr bwMode="auto">
          <a:xfrm>
            <a:off x="533400" y="3284538"/>
            <a:ext cx="80772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lvl="1">
              <a:spcBef>
                <a:spcPct val="0"/>
              </a:spcBef>
              <a:buFontTx/>
              <a:buChar char="•"/>
            </a:pPr>
            <a:r>
              <a:rPr lang="en-GB" altLang="en-US" sz="2400">
                <a:solidFill>
                  <a:srgbClr val="659BD9"/>
                </a:solidFill>
              </a:rPr>
              <a:t>  Who is the audience?</a:t>
            </a:r>
          </a:p>
          <a:p>
            <a:pPr lvl="1">
              <a:spcBef>
                <a:spcPct val="0"/>
              </a:spcBef>
              <a:buFontTx/>
              <a:buChar char="•"/>
            </a:pPr>
            <a:r>
              <a:rPr lang="en-GB" altLang="en-US" sz="2400">
                <a:solidFill>
                  <a:srgbClr val="659BD9"/>
                </a:solidFill>
              </a:rPr>
              <a:t>  What do they want to know?</a:t>
            </a:r>
          </a:p>
          <a:p>
            <a:pPr lvl="1">
              <a:spcBef>
                <a:spcPct val="0"/>
              </a:spcBef>
              <a:buFontTx/>
              <a:buChar char="•"/>
            </a:pPr>
            <a:r>
              <a:rPr lang="en-GB" altLang="en-US" sz="2400">
                <a:solidFill>
                  <a:srgbClr val="659BD9"/>
                </a:solidFill>
              </a:rPr>
              <a:t>  What is the best content and format to use?</a:t>
            </a:r>
          </a:p>
          <a:p>
            <a:pPr lvl="1">
              <a:spcBef>
                <a:spcPct val="0"/>
              </a:spcBef>
              <a:buFontTx/>
              <a:buChar char="•"/>
            </a:pPr>
            <a:r>
              <a:rPr lang="en-GB" altLang="en-US" sz="2400">
                <a:solidFill>
                  <a:srgbClr val="659BD9"/>
                </a:solidFill>
              </a:rPr>
              <a:t>  Applying the </a:t>
            </a:r>
            <a:r>
              <a:rPr lang="en-GB" altLang="en-GB" sz="2400">
                <a:solidFill>
                  <a:srgbClr val="659BD9"/>
                </a:solidFill>
              </a:rPr>
              <a:t>‘</a:t>
            </a:r>
            <a:r>
              <a:rPr lang="en-GB" altLang="en-US" sz="2400">
                <a:solidFill>
                  <a:srgbClr val="659BD9"/>
                </a:solidFill>
              </a:rPr>
              <a:t>so what</a:t>
            </a:r>
            <a:r>
              <a:rPr lang="en-GB" altLang="en-GB" sz="2400">
                <a:solidFill>
                  <a:srgbClr val="659BD9"/>
                </a:solidFill>
              </a:rPr>
              <a:t>’</a:t>
            </a:r>
            <a:r>
              <a:rPr lang="en-GB" altLang="en-US" sz="2400">
                <a:solidFill>
                  <a:srgbClr val="659BD9"/>
                </a:solidFill>
              </a:rPr>
              <a:t> test </a:t>
            </a:r>
            <a:r>
              <a:rPr lang="en-GB" altLang="en-US" sz="1800">
                <a:solidFill>
                  <a:srgbClr val="659BD9"/>
                </a:solidFill>
              </a:rPr>
              <a:t>(which we will explain shortly</a:t>
            </a:r>
            <a:r>
              <a:rPr lang="is-IS" altLang="en-US" sz="1800">
                <a:solidFill>
                  <a:srgbClr val="659BD9"/>
                </a:solidFill>
              </a:rPr>
              <a:t>…)</a:t>
            </a:r>
            <a:endParaRPr lang="en-GB" altLang="en-US" sz="1800">
              <a:solidFill>
                <a:srgbClr val="659BD9"/>
              </a:solidFill>
            </a:endParaRPr>
          </a:p>
          <a:p>
            <a:pPr>
              <a:spcBef>
                <a:spcPct val="50000"/>
              </a:spcBef>
            </a:pPr>
            <a:endParaRPr lang="en-US" altLang="en-US" sz="2400">
              <a:solidFill>
                <a:srgbClr val="659BD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 calcmode="lin" valueType="num">
                                      <p:cBhvr additive="base">
                                        <p:cTn id="7" dur="500" fill="hold"/>
                                        <p:tgtEl>
                                          <p:spTgt spid="1331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31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316">
                                            <p:txEl>
                                              <p:pRg st="1" end="1"/>
                                            </p:txEl>
                                          </p:spTgt>
                                        </p:tgtEl>
                                        <p:attrNameLst>
                                          <p:attrName>style.visibility</p:attrName>
                                        </p:attrNameLst>
                                      </p:cBhvr>
                                      <p:to>
                                        <p:strVal val="visible"/>
                                      </p:to>
                                    </p:set>
                                    <p:anim calcmode="lin" valueType="num">
                                      <p:cBhvr additive="base">
                                        <p:cTn id="13" dur="500" fill="hold"/>
                                        <p:tgtEl>
                                          <p:spTgt spid="1331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31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3316">
                                            <p:txEl>
                                              <p:pRg st="2" end="2"/>
                                            </p:txEl>
                                          </p:spTgt>
                                        </p:tgtEl>
                                        <p:attrNameLst>
                                          <p:attrName>style.visibility</p:attrName>
                                        </p:attrNameLst>
                                      </p:cBhvr>
                                      <p:to>
                                        <p:strVal val="visible"/>
                                      </p:to>
                                    </p:set>
                                    <p:anim calcmode="lin" valueType="num">
                                      <p:cBhvr additive="base">
                                        <p:cTn id="19" dur="500" fill="hold"/>
                                        <p:tgtEl>
                                          <p:spTgt spid="1331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31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316">
                                            <p:txEl>
                                              <p:pRg st="3" end="3"/>
                                            </p:txEl>
                                          </p:spTgt>
                                        </p:tgtEl>
                                        <p:attrNameLst>
                                          <p:attrName>style.visibility</p:attrName>
                                        </p:attrNameLst>
                                      </p:cBhvr>
                                      <p:to>
                                        <p:strVal val="visible"/>
                                      </p:to>
                                    </p:set>
                                    <p:anim calcmode="lin" valueType="num">
                                      <p:cBhvr additive="base">
                                        <p:cTn id="25" dur="500" fill="hold"/>
                                        <p:tgtEl>
                                          <p:spTgt spid="1331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331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bldLvl="2"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79E0D2DF-8C33-427B-A323-3FCC04538A6F}"/>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Designing for Your Audience</a:t>
            </a:r>
          </a:p>
        </p:txBody>
      </p:sp>
      <p:sp>
        <p:nvSpPr>
          <p:cNvPr id="10243" name="Rectangle 3">
            <a:extLst>
              <a:ext uri="{FF2B5EF4-FFF2-40B4-BE49-F238E27FC236}">
                <a16:creationId xmlns:a16="http://schemas.microsoft.com/office/drawing/2014/main" id="{CB549629-05A0-4D48-9561-8B7AD01EE5FD}"/>
              </a:ext>
            </a:extLst>
          </p:cNvPr>
          <p:cNvSpPr>
            <a:spLocks noGrp="1" noChangeArrowheads="1"/>
          </p:cNvSpPr>
          <p:nvPr>
            <p:ph idx="1"/>
          </p:nvPr>
        </p:nvSpPr>
        <p:spPr>
          <a:xfrm>
            <a:off x="539750" y="1628775"/>
            <a:ext cx="8105775" cy="4321175"/>
          </a:xfrm>
        </p:spPr>
        <p:txBody>
          <a:bodyPr/>
          <a:lstStyle/>
          <a:p>
            <a:pPr>
              <a:lnSpc>
                <a:spcPct val="90000"/>
              </a:lnSpc>
              <a:defRPr/>
            </a:pPr>
            <a:r>
              <a:rPr lang="en-GB" dirty="0">
                <a:cs typeface="+mn-cs"/>
              </a:rPr>
              <a:t>Who will you be speaking to:</a:t>
            </a:r>
          </a:p>
          <a:p>
            <a:pPr lvl="1">
              <a:lnSpc>
                <a:spcPct val="90000"/>
              </a:lnSpc>
              <a:defRPr/>
            </a:pPr>
            <a:r>
              <a:rPr lang="en-GB" dirty="0"/>
              <a:t>At ASC conferences audiences are roughly one third</a:t>
            </a:r>
          </a:p>
          <a:p>
            <a:pPr lvl="2">
              <a:lnSpc>
                <a:spcPct val="90000"/>
              </a:lnSpc>
              <a:defRPr/>
            </a:pPr>
            <a:r>
              <a:rPr lang="en-GB" dirty="0"/>
              <a:t>Academics and Government</a:t>
            </a:r>
          </a:p>
          <a:p>
            <a:pPr lvl="2">
              <a:lnSpc>
                <a:spcPct val="90000"/>
              </a:lnSpc>
              <a:defRPr/>
            </a:pPr>
            <a:r>
              <a:rPr lang="en-GB" dirty="0"/>
              <a:t>Market Research Practitioners </a:t>
            </a:r>
            <a:r>
              <a:rPr lang="en-GB" sz="1800" dirty="0"/>
              <a:t>(often statisticians, analysts, fieldwork and data management specialists)</a:t>
            </a:r>
          </a:p>
          <a:p>
            <a:pPr lvl="2">
              <a:lnSpc>
                <a:spcPct val="90000"/>
              </a:lnSpc>
              <a:defRPr/>
            </a:pPr>
            <a:r>
              <a:rPr lang="en-GB" dirty="0"/>
              <a:t>Research Clients  </a:t>
            </a:r>
          </a:p>
          <a:p>
            <a:pPr>
              <a:lnSpc>
                <a:spcPct val="90000"/>
              </a:lnSpc>
              <a:defRPr/>
            </a:pPr>
            <a:r>
              <a:rPr lang="en-GB" dirty="0">
                <a:cs typeface="+mn-cs"/>
              </a:rPr>
              <a:t>It is a forum to exchange good practice, new ideas and debate technical problems</a:t>
            </a:r>
          </a:p>
          <a:p>
            <a:pPr>
              <a:lnSpc>
                <a:spcPct val="90000"/>
              </a:lnSpc>
              <a:defRPr/>
            </a:pPr>
            <a:r>
              <a:rPr lang="en-GB" dirty="0">
                <a:cs typeface="+mn-cs"/>
              </a:rPr>
              <a:t>Presentations are not opportunities for sales pitches</a:t>
            </a:r>
          </a:p>
          <a:p>
            <a:pPr>
              <a:lnSpc>
                <a:spcPct val="90000"/>
              </a:lnSpc>
              <a:defRPr/>
            </a:pPr>
            <a:endParaRPr lang="en-GB" dirty="0">
              <a:cs typeface="+mn-cs"/>
            </a:endParaRPr>
          </a:p>
        </p:txBody>
      </p:sp>
      <p:sp>
        <p:nvSpPr>
          <p:cNvPr id="25603" name="Slide Number Placeholder 3">
            <a:extLst>
              <a:ext uri="{FF2B5EF4-FFF2-40B4-BE49-F238E27FC236}">
                <a16:creationId xmlns:a16="http://schemas.microsoft.com/office/drawing/2014/main" id="{FDC2A38F-3212-4AEE-89A4-72B2A6EE3043}"/>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4522CB-6C4B-4533-8EC7-23DBFC9EE7B5}" type="slidenum">
              <a:rPr lang="en-US" altLang="en-US" sz="1400">
                <a:solidFill>
                  <a:schemeClr val="bg1"/>
                </a:solidFill>
                <a:latin typeface="Times New Roman" panose="02020603050405020304" pitchFamily="18" charset="0"/>
              </a:rPr>
              <a:pPr>
                <a:spcBef>
                  <a:spcPct val="0"/>
                </a:spcBef>
                <a:buFontTx/>
                <a:buNone/>
              </a:pPr>
              <a:t>8</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9FC3C8C4-4CF1-4689-9C6B-DAD8F992D341}"/>
              </a:ext>
            </a:extLst>
          </p:cNvPr>
          <p:cNvSpPr>
            <a:spLocks noGrp="1" noChangeArrowheads="1"/>
          </p:cNvSpPr>
          <p:nvPr>
            <p:ph type="title"/>
          </p:nvPr>
        </p:nvSpPr>
        <p:spPr>
          <a:xfrm>
            <a:off x="468313" y="188913"/>
            <a:ext cx="8086725" cy="1008062"/>
          </a:xfrm>
        </p:spPr>
        <p:txBody>
          <a:bodyPr/>
          <a:lstStyle/>
          <a:p>
            <a:pPr>
              <a:defRPr/>
            </a:pPr>
            <a:r>
              <a:rPr lang="en-GB">
                <a:solidFill>
                  <a:schemeClr val="accent6"/>
                </a:solidFill>
                <a:cs typeface="+mj-cs"/>
              </a:rPr>
              <a:t>What Do They Want To Know</a:t>
            </a:r>
          </a:p>
        </p:txBody>
      </p:sp>
      <p:sp>
        <p:nvSpPr>
          <p:cNvPr id="11267" name="Rectangle 7">
            <a:extLst>
              <a:ext uri="{FF2B5EF4-FFF2-40B4-BE49-F238E27FC236}">
                <a16:creationId xmlns:a16="http://schemas.microsoft.com/office/drawing/2014/main" id="{9447F318-D128-4C32-8795-9A98AC381776}"/>
              </a:ext>
            </a:extLst>
          </p:cNvPr>
          <p:cNvSpPr>
            <a:spLocks noGrp="1" noChangeArrowheads="1"/>
          </p:cNvSpPr>
          <p:nvPr>
            <p:ph idx="1"/>
          </p:nvPr>
        </p:nvSpPr>
        <p:spPr>
          <a:xfrm>
            <a:off x="539750" y="1628775"/>
            <a:ext cx="8105775" cy="4321175"/>
          </a:xfrm>
        </p:spPr>
        <p:txBody>
          <a:bodyPr/>
          <a:lstStyle/>
          <a:p>
            <a:pPr>
              <a:defRPr/>
            </a:pPr>
            <a:r>
              <a:rPr lang="en-GB">
                <a:cs typeface="+mn-cs"/>
              </a:rPr>
              <a:t>In general ASC audiences are looking to have:</a:t>
            </a:r>
          </a:p>
          <a:p>
            <a:pPr lvl="1">
              <a:defRPr/>
            </a:pPr>
            <a:r>
              <a:rPr lang="en-US"/>
              <a:t>New concepts of techniques clearly explained</a:t>
            </a:r>
          </a:p>
          <a:p>
            <a:pPr lvl="1">
              <a:defRPr/>
            </a:pPr>
            <a:r>
              <a:rPr lang="en-US"/>
              <a:t>Methods demonstrated </a:t>
            </a:r>
            <a:r>
              <a:rPr lang="en-US" sz="2000"/>
              <a:t>(in outline)</a:t>
            </a:r>
            <a:endParaRPr lang="en-US"/>
          </a:p>
          <a:p>
            <a:pPr lvl="1">
              <a:defRPr/>
            </a:pPr>
            <a:r>
              <a:rPr lang="en-US"/>
              <a:t>Research/ technical issues and problems openly discussed</a:t>
            </a:r>
          </a:p>
          <a:p>
            <a:pPr>
              <a:defRPr/>
            </a:pPr>
            <a:r>
              <a:rPr lang="en-US">
                <a:cs typeface="+mn-cs"/>
              </a:rPr>
              <a:t>It is unlikely they will want to see the detailed reporting of survey results or data unless this is used to illustrate conceptual or technical issues</a:t>
            </a:r>
          </a:p>
        </p:txBody>
      </p:sp>
      <p:sp>
        <p:nvSpPr>
          <p:cNvPr id="27651" name="Slide Number Placeholder 3">
            <a:extLst>
              <a:ext uri="{FF2B5EF4-FFF2-40B4-BE49-F238E27FC236}">
                <a16:creationId xmlns:a16="http://schemas.microsoft.com/office/drawing/2014/main" id="{B6B1641A-7EA6-4A12-BC8D-D53B09E08E21}"/>
              </a:ext>
            </a:extLst>
          </p:cNvPr>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har char="•"/>
              <a:defRPr sz="26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2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FCF4CC0-C701-44BB-899B-05DD57E0D327}" type="slidenum">
              <a:rPr lang="en-US" altLang="en-US" sz="1400">
                <a:solidFill>
                  <a:schemeClr val="bg1"/>
                </a:solidFill>
                <a:latin typeface="Times New Roman" panose="02020603050405020304" pitchFamily="18" charset="0"/>
              </a:rPr>
              <a:pPr>
                <a:spcBef>
                  <a:spcPct val="0"/>
                </a:spcBef>
                <a:buFontTx/>
                <a:buNone/>
              </a:pPr>
              <a:t>9</a:t>
            </a:fld>
            <a:endParaRPr lang="en-US" altLang="en-US" sz="1400">
              <a:solidFill>
                <a:schemeClr val="bg1"/>
              </a:solidFill>
              <a:latin typeface="Times New Roman" panose="02020603050405020304" pitchFamily="18" charset="0"/>
            </a:endParaRPr>
          </a:p>
        </p:txBody>
      </p:sp>
    </p:spTree>
  </p:cSld>
  <p:clrMapOvr>
    <a:masterClrMapping/>
  </p:clrMapOvr>
  <p:transition/>
</p:sld>
</file>

<file path=ppt/theme/theme1.xml><?xml version="1.0" encoding="utf-8"?>
<a:theme xmlns:a="http://schemas.openxmlformats.org/drawingml/2006/main" name="Blank Presentation">
  <a:themeElements>
    <a:clrScheme name="ASC">
      <a:dk1>
        <a:srgbClr val="942788"/>
      </a:dk1>
      <a:lt1>
        <a:srgbClr val="BAD2EE"/>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942788"/>
      </a:hlink>
      <a:folHlink>
        <a:srgbClr val="BAD2EE"/>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1146</TotalTime>
  <Words>1392</Words>
  <Application>Microsoft Office PowerPoint</Application>
  <PresentationFormat>On-screen Show (4:3)</PresentationFormat>
  <Paragraphs>253</Paragraphs>
  <Slides>32</Slides>
  <Notes>8</Notes>
  <HiddenSlides>0</HiddenSlides>
  <MMClips>0</MMClips>
  <ScaleCrop>false</ScaleCrop>
  <HeadingPairs>
    <vt:vector size="10" baseType="variant">
      <vt:variant>
        <vt:lpstr>Fonts Used</vt:lpstr>
      </vt:variant>
      <vt:variant>
        <vt:i4>5</vt:i4>
      </vt:variant>
      <vt:variant>
        <vt:lpstr>Theme</vt:lpstr>
      </vt:variant>
      <vt:variant>
        <vt:i4>1</vt:i4>
      </vt:variant>
      <vt:variant>
        <vt:lpstr>Embedded OLE Servers</vt:lpstr>
      </vt:variant>
      <vt:variant>
        <vt:i4>3</vt:i4>
      </vt:variant>
      <vt:variant>
        <vt:lpstr>Slide Titles</vt:lpstr>
      </vt:variant>
      <vt:variant>
        <vt:i4>32</vt:i4>
      </vt:variant>
      <vt:variant>
        <vt:lpstr>Custom Shows</vt:lpstr>
      </vt:variant>
      <vt:variant>
        <vt:i4>4</vt:i4>
      </vt:variant>
    </vt:vector>
  </HeadingPairs>
  <TitlesOfParts>
    <vt:vector size="45" baseType="lpstr">
      <vt:lpstr>Times New Roman</vt:lpstr>
      <vt:lpstr>ＭＳ Ｐゴシック</vt:lpstr>
      <vt:lpstr>Arial</vt:lpstr>
      <vt:lpstr>Impact</vt:lpstr>
      <vt:lpstr>Tahoma</vt:lpstr>
      <vt:lpstr>Blank Presentation</vt:lpstr>
      <vt:lpstr>Microsoft Word Document</vt:lpstr>
      <vt:lpstr>Microsoft Excel Worksheet</vt:lpstr>
      <vt:lpstr>Microsoft Excel 97 - 2004 Worksheet</vt:lpstr>
      <vt:lpstr>ASC International Conferences ASC One-day Conference Series</vt:lpstr>
      <vt:lpstr>AGENDA</vt:lpstr>
      <vt:lpstr>ASC Conferences</vt:lpstr>
      <vt:lpstr>Public Speaking</vt:lpstr>
      <vt:lpstr>Objectives of the Presentation</vt:lpstr>
      <vt:lpstr>ASC Conferences</vt:lpstr>
      <vt:lpstr>Planning Your Presentation</vt:lpstr>
      <vt:lpstr>Designing for Your Audience</vt:lpstr>
      <vt:lpstr>What Do They Want To Know</vt:lpstr>
      <vt:lpstr>Planning the Content</vt:lpstr>
      <vt:lpstr>Planning the Format</vt:lpstr>
      <vt:lpstr>The So What Test?</vt:lpstr>
      <vt:lpstr>ASC Conferences</vt:lpstr>
      <vt:lpstr>Setting Up</vt:lpstr>
      <vt:lpstr>Movement</vt:lpstr>
      <vt:lpstr>Delivery</vt:lpstr>
      <vt:lpstr>Use of Notes</vt:lpstr>
      <vt:lpstr>Persona</vt:lpstr>
      <vt:lpstr>Rules for Slides 1</vt:lpstr>
      <vt:lpstr>Rules for Slides 2</vt:lpstr>
      <vt:lpstr>Rules for Slides 3</vt:lpstr>
      <vt:lpstr>Rules for Slides 3 (part 2)</vt:lpstr>
      <vt:lpstr>Slide Design</vt:lpstr>
      <vt:lpstr>No Promotion</vt:lpstr>
      <vt:lpstr>ASC Conferences</vt:lpstr>
      <vt:lpstr>Ten Don’ts</vt:lpstr>
      <vt:lpstr>Ten Dos</vt:lpstr>
      <vt:lpstr>ASC Conferences</vt:lpstr>
      <vt:lpstr>Accompanying Paperwork</vt:lpstr>
      <vt:lpstr>You and Your Organisation</vt:lpstr>
      <vt:lpstr>What we need from you</vt:lpstr>
      <vt:lpstr>ASC Conferences</vt:lpstr>
      <vt:lpstr>Presenting the message</vt:lpstr>
      <vt:lpstr>What needs to be said?</vt:lpstr>
      <vt:lpstr>Dos and don'ts</vt:lpstr>
      <vt:lpstr>The paperwork</vt:lpstr>
    </vt:vector>
  </TitlesOfParts>
  <Company>Enteleca Research &amp; Consultancy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crawford</dc:creator>
  <cp:lastModifiedBy>Matt Gibbs</cp:lastModifiedBy>
  <cp:revision>64</cp:revision>
  <cp:lastPrinted>2002-06-26T14:02:43Z</cp:lastPrinted>
  <dcterms:created xsi:type="dcterms:W3CDTF">2002-01-06T17:10:06Z</dcterms:created>
  <dcterms:modified xsi:type="dcterms:W3CDTF">2019-01-22T15:29:42Z</dcterms:modified>
</cp:coreProperties>
</file>